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4" r:id="rId3"/>
    <p:sldId id="275" r:id="rId4"/>
    <p:sldId id="263" r:id="rId5"/>
    <p:sldId id="264" r:id="rId6"/>
    <p:sldId id="265" r:id="rId7"/>
    <p:sldId id="267" r:id="rId8"/>
    <p:sldId id="269" r:id="rId9"/>
    <p:sldId id="270" r:id="rId10"/>
    <p:sldId id="271" r:id="rId11"/>
    <p:sldId id="26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/>
    <p:restoredTop sz="94679"/>
  </p:normalViewPr>
  <p:slideViewPr>
    <p:cSldViewPr snapToGrid="0" snapToObjects="1">
      <p:cViewPr varScale="1">
        <p:scale>
          <a:sx n="117" d="100"/>
          <a:sy n="117" d="100"/>
        </p:scale>
        <p:origin x="-10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localhost\Users\sjinlee\&#4352;&#4462;&#4352;&#4467;&#4527;&#4355;&#4467;&#4357;&#4449;&#4363;&#4469;&#4359;&#4467;_lifejustgreat\Algorithm\&#4363;&#4455;&#4523;&#4361;&#4467;&#4536;&#4358;&#4462;&#4523;&#4364;&#44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시트1!$C$2:$C$10</c:f>
              <c:numCache>
                <c:formatCode>General</c:formatCode>
                <c:ptCount val="9"/>
                <c:pt idx="0">
                  <c:v>1</c:v>
                </c:pt>
                <c:pt idx="1">
                  <c:v>5</c:v>
                </c:pt>
                <c:pt idx="2">
                  <c:v>20</c:v>
                </c:pt>
                <c:pt idx="3">
                  <c:v>7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22</c:v>
                </c:pt>
                <c:pt idx="8">
                  <c:v>7</c:v>
                </c:pt>
              </c:numCache>
            </c:numRef>
          </c:xVal>
          <c:yVal>
            <c:numRef>
              <c:f>시트1!$D$2:$D$10</c:f>
              <c:numCache>
                <c:formatCode>General</c:formatCode>
                <c:ptCount val="9"/>
                <c:pt idx="0">
                  <c:v>10</c:v>
                </c:pt>
                <c:pt idx="1">
                  <c:v>19</c:v>
                </c:pt>
                <c:pt idx="2">
                  <c:v>2</c:v>
                </c:pt>
                <c:pt idx="3">
                  <c:v>5</c:v>
                </c:pt>
                <c:pt idx="4">
                  <c:v>14</c:v>
                </c:pt>
                <c:pt idx="5">
                  <c:v>10</c:v>
                </c:pt>
                <c:pt idx="6">
                  <c:v>12</c:v>
                </c:pt>
                <c:pt idx="7">
                  <c:v>5</c:v>
                </c:pt>
                <c:pt idx="8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270784"/>
        <c:axId val="201272704"/>
      </c:scatterChart>
      <c:valAx>
        <c:axId val="201270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1272704"/>
        <c:crosses val="autoZero"/>
        <c:crossBetween val="midCat"/>
      </c:valAx>
      <c:valAx>
        <c:axId val="20127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1270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 smtClean="0"/>
              <a:t>마스터 부제목 스타일 편집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6137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44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276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1077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0446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1064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9813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0527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8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94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638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C4FD6-1BF8-2D44-8E7F-7CD286EAB374}" type="datetimeFigureOut">
              <a:rPr kumimoji="1" lang="ko-KR" altLang="en-US" smtClean="0"/>
              <a:t>2016-10-25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A4682-CA43-5C49-9FC9-13EDC3A4944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15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823878" y="1341912"/>
            <a:ext cx="1414209" cy="1413163"/>
            <a:chOff x="918881" y="99740"/>
            <a:chExt cx="3493582" cy="3565020"/>
          </a:xfrm>
        </p:grpSpPr>
        <p:sp>
          <p:nvSpPr>
            <p:cNvPr id="4" name="타원 3"/>
            <p:cNvSpPr/>
            <p:nvPr/>
          </p:nvSpPr>
          <p:spPr>
            <a:xfrm>
              <a:off x="918881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0</a:t>
              </a:r>
              <a:endParaRPr lang="ko-KR" altLang="en-US" sz="1600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3704963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</a:t>
              </a:r>
              <a:endParaRPr lang="ko-KR" altLang="en-US" sz="1600" dirty="0"/>
            </a:p>
          </p:txBody>
        </p:sp>
        <p:sp>
          <p:nvSpPr>
            <p:cNvPr id="6" name="타원 5"/>
            <p:cNvSpPr/>
            <p:nvPr/>
          </p:nvSpPr>
          <p:spPr>
            <a:xfrm>
              <a:off x="918881" y="295726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1</a:t>
              </a:r>
              <a:endParaRPr lang="ko-KR" altLang="en-US" sz="1600" dirty="0"/>
            </a:p>
          </p:txBody>
        </p:sp>
        <p:cxnSp>
          <p:nvCxnSpPr>
            <p:cNvPr id="7" name="직선 연결선 16"/>
            <p:cNvCxnSpPr>
              <a:stCxn id="8" idx="6"/>
            </p:cNvCxnSpPr>
            <p:nvPr/>
          </p:nvCxnSpPr>
          <p:spPr>
            <a:xfrm>
              <a:off x="1626381" y="453490"/>
              <a:ext cx="207858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직선 연결선 22"/>
            <p:cNvCxnSpPr/>
            <p:nvPr/>
          </p:nvCxnSpPr>
          <p:spPr>
            <a:xfrm rot="5400000" flipH="1" flipV="1">
              <a:off x="2880092" y="703629"/>
              <a:ext cx="928482" cy="92848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타원 10"/>
            <p:cNvSpPr/>
            <p:nvPr/>
          </p:nvSpPr>
          <p:spPr>
            <a:xfrm>
              <a:off x="2276203" y="152850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endParaRPr lang="ko-KR" altLang="en-US" sz="1600" dirty="0"/>
            </a:p>
          </p:txBody>
        </p:sp>
        <p:cxnSp>
          <p:nvCxnSpPr>
            <p:cNvPr id="12" name="직선 연결선 23"/>
            <p:cNvCxnSpPr/>
            <p:nvPr/>
          </p:nvCxnSpPr>
          <p:spPr>
            <a:xfrm rot="5400000" flipH="1" flipV="1">
              <a:off x="1487051" y="216810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그룹 13"/>
          <p:cNvGrpSpPr/>
          <p:nvPr/>
        </p:nvGrpSpPr>
        <p:grpSpPr>
          <a:xfrm>
            <a:off x="2897710" y="1341912"/>
            <a:ext cx="1414209" cy="1413163"/>
            <a:chOff x="918881" y="99740"/>
            <a:chExt cx="3493582" cy="3565020"/>
          </a:xfrm>
        </p:grpSpPr>
        <p:sp>
          <p:nvSpPr>
            <p:cNvPr id="15" name="타원 14"/>
            <p:cNvSpPr/>
            <p:nvPr/>
          </p:nvSpPr>
          <p:spPr>
            <a:xfrm>
              <a:off x="918881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0</a:t>
              </a:r>
              <a:endParaRPr lang="ko-KR" altLang="en-US" sz="1600" dirty="0"/>
            </a:p>
          </p:txBody>
        </p:sp>
        <p:sp>
          <p:nvSpPr>
            <p:cNvPr id="16" name="타원 15"/>
            <p:cNvSpPr/>
            <p:nvPr/>
          </p:nvSpPr>
          <p:spPr>
            <a:xfrm>
              <a:off x="3704963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</a:t>
              </a:r>
              <a:endParaRPr lang="ko-KR" altLang="en-US" sz="1600" dirty="0"/>
            </a:p>
          </p:txBody>
        </p:sp>
        <p:sp>
          <p:nvSpPr>
            <p:cNvPr id="17" name="타원 16"/>
            <p:cNvSpPr/>
            <p:nvPr/>
          </p:nvSpPr>
          <p:spPr>
            <a:xfrm>
              <a:off x="918881" y="295726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1</a:t>
              </a:r>
              <a:endParaRPr lang="ko-KR" altLang="en-US" sz="1600" dirty="0"/>
            </a:p>
          </p:txBody>
        </p:sp>
        <p:cxnSp>
          <p:nvCxnSpPr>
            <p:cNvPr id="19" name="직선 연결선 22"/>
            <p:cNvCxnSpPr/>
            <p:nvPr/>
          </p:nvCxnSpPr>
          <p:spPr>
            <a:xfrm rot="5400000" flipH="1" flipV="1">
              <a:off x="2880092" y="703629"/>
              <a:ext cx="928482" cy="92848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직선 연결선 25"/>
            <p:cNvCxnSpPr>
              <a:endCxn id="20" idx="5"/>
            </p:cNvCxnSpPr>
            <p:nvPr/>
          </p:nvCxnSpPr>
          <p:spPr>
            <a:xfrm rot="16200000" flipV="1">
              <a:off x="1487051" y="73934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타원 21"/>
            <p:cNvSpPr/>
            <p:nvPr/>
          </p:nvSpPr>
          <p:spPr>
            <a:xfrm>
              <a:off x="2276203" y="152850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endParaRPr lang="ko-KR" altLang="en-US" sz="1600" dirty="0"/>
            </a:p>
          </p:txBody>
        </p:sp>
        <p:cxnSp>
          <p:nvCxnSpPr>
            <p:cNvPr id="23" name="직선 연결선 23"/>
            <p:cNvCxnSpPr>
              <a:stCxn id="22" idx="7"/>
            </p:cNvCxnSpPr>
            <p:nvPr/>
          </p:nvCxnSpPr>
          <p:spPr>
            <a:xfrm rot="5400000" flipH="1" flipV="1">
              <a:off x="1487051" y="216810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그룹 23"/>
          <p:cNvGrpSpPr/>
          <p:nvPr/>
        </p:nvGrpSpPr>
        <p:grpSpPr>
          <a:xfrm>
            <a:off x="4971542" y="1341912"/>
            <a:ext cx="1414209" cy="1413163"/>
            <a:chOff x="918881" y="99740"/>
            <a:chExt cx="3493582" cy="3565020"/>
          </a:xfrm>
        </p:grpSpPr>
        <p:sp>
          <p:nvSpPr>
            <p:cNvPr id="25" name="타원 24"/>
            <p:cNvSpPr/>
            <p:nvPr/>
          </p:nvSpPr>
          <p:spPr>
            <a:xfrm>
              <a:off x="918881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0</a:t>
              </a:r>
              <a:endParaRPr lang="ko-KR" altLang="en-US" sz="1600" dirty="0"/>
            </a:p>
          </p:txBody>
        </p:sp>
        <p:sp>
          <p:nvSpPr>
            <p:cNvPr id="26" name="타원 25"/>
            <p:cNvSpPr/>
            <p:nvPr/>
          </p:nvSpPr>
          <p:spPr>
            <a:xfrm>
              <a:off x="3704963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</a:t>
              </a:r>
              <a:endParaRPr lang="ko-KR" altLang="en-US" sz="1600" dirty="0"/>
            </a:p>
          </p:txBody>
        </p:sp>
        <p:sp>
          <p:nvSpPr>
            <p:cNvPr id="27" name="타원 26"/>
            <p:cNvSpPr/>
            <p:nvPr/>
          </p:nvSpPr>
          <p:spPr>
            <a:xfrm>
              <a:off x="918881" y="295726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1</a:t>
              </a:r>
              <a:endParaRPr lang="ko-KR" altLang="en-US" sz="1600" dirty="0"/>
            </a:p>
          </p:txBody>
        </p:sp>
        <p:cxnSp>
          <p:nvCxnSpPr>
            <p:cNvPr id="28" name="직선 연결선 16"/>
            <p:cNvCxnSpPr>
              <a:stCxn id="30" idx="6"/>
            </p:cNvCxnSpPr>
            <p:nvPr/>
          </p:nvCxnSpPr>
          <p:spPr>
            <a:xfrm>
              <a:off x="1626381" y="453490"/>
              <a:ext cx="207858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직선 연결선 25"/>
            <p:cNvCxnSpPr>
              <a:endCxn id="30" idx="5"/>
            </p:cNvCxnSpPr>
            <p:nvPr/>
          </p:nvCxnSpPr>
          <p:spPr>
            <a:xfrm rot="16200000" flipV="1">
              <a:off x="1487051" y="73934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타원 31"/>
            <p:cNvSpPr/>
            <p:nvPr/>
          </p:nvSpPr>
          <p:spPr>
            <a:xfrm>
              <a:off x="2276203" y="152850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endParaRPr lang="ko-KR" altLang="en-US" sz="1600" dirty="0"/>
            </a:p>
          </p:txBody>
        </p:sp>
        <p:cxnSp>
          <p:nvCxnSpPr>
            <p:cNvPr id="33" name="직선 연결선 23"/>
            <p:cNvCxnSpPr>
              <a:stCxn id="32" idx="7"/>
            </p:cNvCxnSpPr>
            <p:nvPr/>
          </p:nvCxnSpPr>
          <p:spPr>
            <a:xfrm rot="5400000" flipH="1" flipV="1">
              <a:off x="1487051" y="216810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그룹 33"/>
          <p:cNvGrpSpPr/>
          <p:nvPr/>
        </p:nvGrpSpPr>
        <p:grpSpPr>
          <a:xfrm>
            <a:off x="7045373" y="1341912"/>
            <a:ext cx="1414209" cy="1413163"/>
            <a:chOff x="918881" y="99740"/>
            <a:chExt cx="3493582" cy="3565020"/>
          </a:xfrm>
        </p:grpSpPr>
        <p:sp>
          <p:nvSpPr>
            <p:cNvPr id="35" name="타원 34"/>
            <p:cNvSpPr/>
            <p:nvPr/>
          </p:nvSpPr>
          <p:spPr>
            <a:xfrm>
              <a:off x="918881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0</a:t>
              </a:r>
              <a:endParaRPr lang="ko-KR" altLang="en-US" sz="1600" dirty="0"/>
            </a:p>
          </p:txBody>
        </p:sp>
        <p:sp>
          <p:nvSpPr>
            <p:cNvPr id="36" name="타원 35"/>
            <p:cNvSpPr/>
            <p:nvPr/>
          </p:nvSpPr>
          <p:spPr>
            <a:xfrm>
              <a:off x="3704963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</a:t>
              </a:r>
              <a:endParaRPr lang="ko-KR" altLang="en-US" sz="1600" dirty="0"/>
            </a:p>
          </p:txBody>
        </p:sp>
        <p:sp>
          <p:nvSpPr>
            <p:cNvPr id="37" name="타원 36"/>
            <p:cNvSpPr/>
            <p:nvPr/>
          </p:nvSpPr>
          <p:spPr>
            <a:xfrm>
              <a:off x="918881" y="295726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1</a:t>
              </a:r>
              <a:endParaRPr lang="ko-KR" altLang="en-US" sz="1600" dirty="0"/>
            </a:p>
          </p:txBody>
        </p:sp>
        <p:cxnSp>
          <p:nvCxnSpPr>
            <p:cNvPr id="38" name="직선 연결선 16"/>
            <p:cNvCxnSpPr>
              <a:endCxn id="41" idx="2"/>
            </p:cNvCxnSpPr>
            <p:nvPr/>
          </p:nvCxnSpPr>
          <p:spPr>
            <a:xfrm>
              <a:off x="1626381" y="453490"/>
              <a:ext cx="207858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직선 연결선 22"/>
            <p:cNvCxnSpPr>
              <a:endCxn id="41" idx="3"/>
            </p:cNvCxnSpPr>
            <p:nvPr/>
          </p:nvCxnSpPr>
          <p:spPr>
            <a:xfrm rot="5400000" flipH="1" flipV="1">
              <a:off x="2880092" y="703629"/>
              <a:ext cx="928482" cy="92848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직선 연결선 28"/>
            <p:cNvCxnSpPr>
              <a:stCxn id="42" idx="0"/>
            </p:cNvCxnSpPr>
            <p:nvPr/>
          </p:nvCxnSpPr>
          <p:spPr>
            <a:xfrm rot="5400000" flipH="1" flipV="1">
              <a:off x="197621" y="1882250"/>
              <a:ext cx="215002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타원 41"/>
            <p:cNvSpPr/>
            <p:nvPr/>
          </p:nvSpPr>
          <p:spPr>
            <a:xfrm>
              <a:off x="2276203" y="152850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endParaRPr lang="ko-KR" altLang="en-US" sz="1600" dirty="0"/>
            </a:p>
          </p:txBody>
        </p:sp>
      </p:grpSp>
      <p:grpSp>
        <p:nvGrpSpPr>
          <p:cNvPr id="164" name="그룹 163"/>
          <p:cNvGrpSpPr/>
          <p:nvPr/>
        </p:nvGrpSpPr>
        <p:grpSpPr>
          <a:xfrm>
            <a:off x="2871094" y="3607021"/>
            <a:ext cx="1414209" cy="1413163"/>
            <a:chOff x="918881" y="99740"/>
            <a:chExt cx="3493582" cy="3565020"/>
          </a:xfrm>
        </p:grpSpPr>
        <p:sp>
          <p:nvSpPr>
            <p:cNvPr id="165" name="타원 164"/>
            <p:cNvSpPr/>
            <p:nvPr/>
          </p:nvSpPr>
          <p:spPr>
            <a:xfrm>
              <a:off x="918881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0</a:t>
              </a:r>
              <a:endParaRPr lang="ko-KR" altLang="en-US" sz="1600" dirty="0"/>
            </a:p>
          </p:txBody>
        </p:sp>
        <p:sp>
          <p:nvSpPr>
            <p:cNvPr id="166" name="타원 165"/>
            <p:cNvSpPr/>
            <p:nvPr/>
          </p:nvSpPr>
          <p:spPr>
            <a:xfrm>
              <a:off x="3704963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</a:t>
              </a:r>
              <a:endParaRPr lang="ko-KR" altLang="en-US" sz="1600" dirty="0"/>
            </a:p>
          </p:txBody>
        </p:sp>
        <p:sp>
          <p:nvSpPr>
            <p:cNvPr id="167" name="타원 166"/>
            <p:cNvSpPr/>
            <p:nvPr/>
          </p:nvSpPr>
          <p:spPr>
            <a:xfrm>
              <a:off x="918881" y="295726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1</a:t>
              </a:r>
              <a:endParaRPr lang="ko-KR" altLang="en-US" sz="1600" dirty="0"/>
            </a:p>
          </p:txBody>
        </p:sp>
        <p:cxnSp>
          <p:nvCxnSpPr>
            <p:cNvPr id="168" name="직선 연결선 16"/>
            <p:cNvCxnSpPr>
              <a:endCxn id="170" idx="2"/>
            </p:cNvCxnSpPr>
            <p:nvPr/>
          </p:nvCxnSpPr>
          <p:spPr>
            <a:xfrm>
              <a:off x="1626381" y="453490"/>
              <a:ext cx="207858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직선 연결선 25"/>
            <p:cNvCxnSpPr/>
            <p:nvPr/>
          </p:nvCxnSpPr>
          <p:spPr>
            <a:xfrm rot="16200000" flipV="1">
              <a:off x="1487051" y="73934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직선 연결선 28"/>
            <p:cNvCxnSpPr>
              <a:stCxn id="171" idx="0"/>
            </p:cNvCxnSpPr>
            <p:nvPr/>
          </p:nvCxnSpPr>
          <p:spPr>
            <a:xfrm rot="5400000" flipH="1" flipV="1">
              <a:off x="197621" y="1882250"/>
              <a:ext cx="215002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2" name="타원 171"/>
            <p:cNvSpPr/>
            <p:nvPr/>
          </p:nvSpPr>
          <p:spPr>
            <a:xfrm>
              <a:off x="2276203" y="152850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endParaRPr lang="ko-KR" altLang="en-US" sz="1600" dirty="0"/>
            </a:p>
          </p:txBody>
        </p:sp>
      </p:grpSp>
      <p:grpSp>
        <p:nvGrpSpPr>
          <p:cNvPr id="174" name="그룹 173"/>
          <p:cNvGrpSpPr/>
          <p:nvPr/>
        </p:nvGrpSpPr>
        <p:grpSpPr>
          <a:xfrm>
            <a:off x="4958234" y="3607021"/>
            <a:ext cx="1414209" cy="1413163"/>
            <a:chOff x="918881" y="99740"/>
            <a:chExt cx="3493582" cy="3565020"/>
          </a:xfrm>
        </p:grpSpPr>
        <p:sp>
          <p:nvSpPr>
            <p:cNvPr id="175" name="타원 174"/>
            <p:cNvSpPr/>
            <p:nvPr/>
          </p:nvSpPr>
          <p:spPr>
            <a:xfrm>
              <a:off x="918881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0</a:t>
              </a:r>
              <a:endParaRPr lang="ko-KR" altLang="en-US" sz="1600" dirty="0"/>
            </a:p>
          </p:txBody>
        </p:sp>
        <p:sp>
          <p:nvSpPr>
            <p:cNvPr id="176" name="타원 175"/>
            <p:cNvSpPr/>
            <p:nvPr/>
          </p:nvSpPr>
          <p:spPr>
            <a:xfrm>
              <a:off x="3704963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</a:t>
              </a:r>
              <a:endParaRPr lang="ko-KR" altLang="en-US" sz="1600" dirty="0"/>
            </a:p>
          </p:txBody>
        </p:sp>
        <p:sp>
          <p:nvSpPr>
            <p:cNvPr id="177" name="타원 176"/>
            <p:cNvSpPr/>
            <p:nvPr/>
          </p:nvSpPr>
          <p:spPr>
            <a:xfrm>
              <a:off x="918881" y="295726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1</a:t>
              </a:r>
              <a:endParaRPr lang="ko-KR" altLang="en-US" sz="1600" dirty="0"/>
            </a:p>
          </p:txBody>
        </p:sp>
        <p:cxnSp>
          <p:nvCxnSpPr>
            <p:cNvPr id="178" name="직선 연결선 16"/>
            <p:cNvCxnSpPr>
              <a:endCxn id="181" idx="2"/>
            </p:cNvCxnSpPr>
            <p:nvPr/>
          </p:nvCxnSpPr>
          <p:spPr>
            <a:xfrm>
              <a:off x="1626381" y="453490"/>
              <a:ext cx="207858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직선 연결선 28"/>
            <p:cNvCxnSpPr>
              <a:stCxn id="182" idx="0"/>
            </p:cNvCxnSpPr>
            <p:nvPr/>
          </p:nvCxnSpPr>
          <p:spPr>
            <a:xfrm rot="5400000" flipH="1" flipV="1">
              <a:off x="197621" y="1882250"/>
              <a:ext cx="215002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2" name="타원 181"/>
            <p:cNvSpPr/>
            <p:nvPr/>
          </p:nvSpPr>
          <p:spPr>
            <a:xfrm>
              <a:off x="2276203" y="152850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endParaRPr lang="ko-KR" altLang="en-US" sz="1600" dirty="0"/>
            </a:p>
          </p:txBody>
        </p:sp>
        <p:cxnSp>
          <p:nvCxnSpPr>
            <p:cNvPr id="183" name="직선 연결선 23"/>
            <p:cNvCxnSpPr>
              <a:stCxn id="182" idx="7"/>
            </p:cNvCxnSpPr>
            <p:nvPr/>
          </p:nvCxnSpPr>
          <p:spPr>
            <a:xfrm rot="5400000" flipH="1" flipV="1">
              <a:off x="1487051" y="216810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4" name="그룹 183"/>
          <p:cNvGrpSpPr/>
          <p:nvPr/>
        </p:nvGrpSpPr>
        <p:grpSpPr>
          <a:xfrm>
            <a:off x="7045373" y="3607021"/>
            <a:ext cx="1414209" cy="1413163"/>
            <a:chOff x="918881" y="99740"/>
            <a:chExt cx="3493582" cy="3565020"/>
          </a:xfrm>
        </p:grpSpPr>
        <p:sp>
          <p:nvSpPr>
            <p:cNvPr id="185" name="타원 184"/>
            <p:cNvSpPr/>
            <p:nvPr/>
          </p:nvSpPr>
          <p:spPr>
            <a:xfrm>
              <a:off x="918881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0</a:t>
              </a:r>
              <a:endParaRPr lang="ko-KR" altLang="en-US" sz="1600" dirty="0"/>
            </a:p>
          </p:txBody>
        </p:sp>
        <p:sp>
          <p:nvSpPr>
            <p:cNvPr id="186" name="타원 185"/>
            <p:cNvSpPr/>
            <p:nvPr/>
          </p:nvSpPr>
          <p:spPr>
            <a:xfrm>
              <a:off x="3704963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</a:t>
              </a:r>
              <a:endParaRPr lang="ko-KR" altLang="en-US" sz="1600" dirty="0"/>
            </a:p>
          </p:txBody>
        </p:sp>
        <p:sp>
          <p:nvSpPr>
            <p:cNvPr id="187" name="타원 186"/>
            <p:cNvSpPr/>
            <p:nvPr/>
          </p:nvSpPr>
          <p:spPr>
            <a:xfrm>
              <a:off x="918881" y="295726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1</a:t>
              </a:r>
              <a:endParaRPr lang="ko-KR" altLang="en-US" sz="1600" dirty="0"/>
            </a:p>
          </p:txBody>
        </p:sp>
        <p:cxnSp>
          <p:nvCxnSpPr>
            <p:cNvPr id="189" name="직선 연결선 22"/>
            <p:cNvCxnSpPr>
              <a:endCxn id="191" idx="3"/>
            </p:cNvCxnSpPr>
            <p:nvPr/>
          </p:nvCxnSpPr>
          <p:spPr>
            <a:xfrm rot="5400000" flipH="1" flipV="1">
              <a:off x="2880092" y="703629"/>
              <a:ext cx="928482" cy="92848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직선 연결선 28"/>
            <p:cNvCxnSpPr>
              <a:stCxn id="192" idx="0"/>
            </p:cNvCxnSpPr>
            <p:nvPr/>
          </p:nvCxnSpPr>
          <p:spPr>
            <a:xfrm rot="5400000" flipH="1" flipV="1">
              <a:off x="197621" y="1882250"/>
              <a:ext cx="215002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타원 191"/>
            <p:cNvSpPr/>
            <p:nvPr/>
          </p:nvSpPr>
          <p:spPr>
            <a:xfrm>
              <a:off x="2276203" y="152850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endParaRPr lang="ko-KR" altLang="en-US" sz="1600" dirty="0"/>
            </a:p>
          </p:txBody>
        </p:sp>
        <p:cxnSp>
          <p:nvCxnSpPr>
            <p:cNvPr id="193" name="직선 연결선 23"/>
            <p:cNvCxnSpPr>
              <a:stCxn id="192" idx="7"/>
            </p:cNvCxnSpPr>
            <p:nvPr/>
          </p:nvCxnSpPr>
          <p:spPr>
            <a:xfrm rot="5400000" flipH="1" flipV="1">
              <a:off x="1487051" y="216810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" name="그룹 203"/>
          <p:cNvGrpSpPr/>
          <p:nvPr/>
        </p:nvGrpSpPr>
        <p:grpSpPr>
          <a:xfrm>
            <a:off x="783954" y="3607020"/>
            <a:ext cx="1414209" cy="1413163"/>
            <a:chOff x="918881" y="99740"/>
            <a:chExt cx="3493582" cy="3565020"/>
          </a:xfrm>
        </p:grpSpPr>
        <p:sp>
          <p:nvSpPr>
            <p:cNvPr id="205" name="타원 204"/>
            <p:cNvSpPr/>
            <p:nvPr/>
          </p:nvSpPr>
          <p:spPr>
            <a:xfrm>
              <a:off x="918881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0</a:t>
              </a:r>
              <a:endParaRPr lang="ko-KR" altLang="en-US" sz="1600" dirty="0"/>
            </a:p>
          </p:txBody>
        </p:sp>
        <p:sp>
          <p:nvSpPr>
            <p:cNvPr id="206" name="타원 205"/>
            <p:cNvSpPr/>
            <p:nvPr/>
          </p:nvSpPr>
          <p:spPr>
            <a:xfrm>
              <a:off x="3704963" y="9974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3</a:t>
              </a:r>
              <a:endParaRPr lang="ko-KR" altLang="en-US" sz="1600" dirty="0"/>
            </a:p>
          </p:txBody>
        </p:sp>
        <p:sp>
          <p:nvSpPr>
            <p:cNvPr id="207" name="타원 206"/>
            <p:cNvSpPr/>
            <p:nvPr/>
          </p:nvSpPr>
          <p:spPr>
            <a:xfrm>
              <a:off x="918881" y="295726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1</a:t>
              </a:r>
              <a:endParaRPr lang="ko-KR" altLang="en-US" sz="1600" dirty="0"/>
            </a:p>
          </p:txBody>
        </p:sp>
        <p:cxnSp>
          <p:nvCxnSpPr>
            <p:cNvPr id="209" name="직선 연결선 22"/>
            <p:cNvCxnSpPr>
              <a:endCxn id="211" idx="3"/>
            </p:cNvCxnSpPr>
            <p:nvPr/>
          </p:nvCxnSpPr>
          <p:spPr>
            <a:xfrm rot="5400000" flipH="1" flipV="1">
              <a:off x="2880092" y="703629"/>
              <a:ext cx="928482" cy="92848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직선 연결선 25"/>
            <p:cNvCxnSpPr>
              <a:endCxn id="210" idx="5"/>
            </p:cNvCxnSpPr>
            <p:nvPr/>
          </p:nvCxnSpPr>
          <p:spPr>
            <a:xfrm rot="16200000" flipV="1">
              <a:off x="1487051" y="739348"/>
              <a:ext cx="928482" cy="8570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직선 연결선 28"/>
            <p:cNvCxnSpPr>
              <a:stCxn id="212" idx="0"/>
              <a:endCxn id="210" idx="4"/>
            </p:cNvCxnSpPr>
            <p:nvPr/>
          </p:nvCxnSpPr>
          <p:spPr>
            <a:xfrm rot="5400000" flipH="1" flipV="1">
              <a:off x="197621" y="1882250"/>
              <a:ext cx="215002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2" name="타원 211"/>
            <p:cNvSpPr/>
            <p:nvPr/>
          </p:nvSpPr>
          <p:spPr>
            <a:xfrm>
              <a:off x="2276203" y="1528500"/>
              <a:ext cx="707500" cy="7075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endParaRPr lang="ko-KR" altLang="en-US" sz="1600" dirty="0"/>
            </a:p>
          </p:txBody>
        </p:sp>
      </p:grpSp>
      <p:sp>
        <p:nvSpPr>
          <p:cNvPr id="224" name="직사각형 223"/>
          <p:cNvSpPr/>
          <p:nvPr/>
        </p:nvSpPr>
        <p:spPr>
          <a:xfrm>
            <a:off x="-96982" y="131317"/>
            <a:ext cx="1745992" cy="364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en-US" b="1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dirty="0" smtClean="0">
                <a:latin typeface="맑은 고딕" charset="-127"/>
                <a:cs typeface="맑은 고딕" charset="-127"/>
              </a:rPr>
              <a:t>5.4-1</a:t>
            </a:r>
            <a:endParaRPr lang="ko-KR" altLang="ko-KR" dirty="0">
              <a:effectLst/>
              <a:latin typeface="맑은 고딕" charset="-127"/>
              <a:cs typeface="맑은 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459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6694194" y="125353"/>
            <a:ext cx="3389061" cy="1314181"/>
            <a:chOff x="903180" y="219456"/>
            <a:chExt cx="10405084" cy="4367953"/>
          </a:xfrm>
        </p:grpSpPr>
        <p:grpSp>
          <p:nvGrpSpPr>
            <p:cNvPr id="102" name="그룹 101"/>
            <p:cNvGrpSpPr/>
            <p:nvPr/>
          </p:nvGrpSpPr>
          <p:grpSpPr>
            <a:xfrm>
              <a:off x="903180" y="2684039"/>
              <a:ext cx="1906394" cy="1903370"/>
              <a:chOff x="903180" y="2690135"/>
              <a:chExt cx="1906394" cy="1903370"/>
            </a:xfrm>
          </p:grpSpPr>
          <p:sp>
            <p:nvSpPr>
              <p:cNvPr id="84" name="직사각형 83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pic>
          <p:nvPicPr>
            <p:cNvPr id="101" name="그림 100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937166" y="2749332"/>
              <a:ext cx="422865" cy="396000"/>
            </a:xfrm>
            <a:prstGeom prst="rect">
              <a:avLst/>
            </a:prstGeom>
          </p:spPr>
        </p:pic>
        <p:grpSp>
          <p:nvGrpSpPr>
            <p:cNvPr id="20" name="그룹 19"/>
            <p:cNvGrpSpPr/>
            <p:nvPr/>
          </p:nvGrpSpPr>
          <p:grpSpPr>
            <a:xfrm>
              <a:off x="3736077" y="2684039"/>
              <a:ext cx="1906394" cy="1903370"/>
              <a:chOff x="903180" y="2690135"/>
              <a:chExt cx="1906394" cy="1903370"/>
            </a:xfrm>
          </p:grpSpPr>
          <p:sp>
            <p:nvSpPr>
              <p:cNvPr id="21" name="직사각형 20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9401870" y="2684039"/>
              <a:ext cx="1906394" cy="1903370"/>
              <a:chOff x="903180" y="2690135"/>
              <a:chExt cx="1906394" cy="1903370"/>
            </a:xfrm>
          </p:grpSpPr>
          <p:sp>
            <p:nvSpPr>
              <p:cNvPr id="55" name="직사각형 54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6568974" y="2684039"/>
              <a:ext cx="1906394" cy="1903370"/>
              <a:chOff x="903180" y="2690135"/>
              <a:chExt cx="1906394" cy="1903370"/>
            </a:xfrm>
          </p:grpSpPr>
          <p:sp>
            <p:nvSpPr>
              <p:cNvPr id="107" name="직사각형 106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9" name="직사각형 118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0" name="직사각형 119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1" name="직사각형 120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pic>
          <p:nvPicPr>
            <p:cNvPr id="123" name="그림 122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4254510" y="2717059"/>
              <a:ext cx="422865" cy="396000"/>
            </a:xfrm>
            <a:prstGeom prst="rect">
              <a:avLst/>
            </a:prstGeom>
          </p:spPr>
        </p:pic>
        <p:pic>
          <p:nvPicPr>
            <p:cNvPr id="124" name="그림 123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7572922" y="2760852"/>
              <a:ext cx="422865" cy="396000"/>
            </a:xfrm>
            <a:prstGeom prst="rect">
              <a:avLst/>
            </a:prstGeom>
          </p:spPr>
        </p:pic>
        <p:pic>
          <p:nvPicPr>
            <p:cNvPr id="125" name="그림 124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10864856" y="2766744"/>
              <a:ext cx="422865" cy="396000"/>
            </a:xfrm>
            <a:prstGeom prst="rect">
              <a:avLst/>
            </a:prstGeom>
          </p:spPr>
        </p:pic>
        <p:sp>
          <p:nvSpPr>
            <p:cNvPr id="126" name="타원 125"/>
            <p:cNvSpPr/>
            <p:nvPr/>
          </p:nvSpPr>
          <p:spPr>
            <a:xfrm>
              <a:off x="5642471" y="219456"/>
              <a:ext cx="1080000" cy="108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50" dirty="0" smtClean="0"/>
                <a:t>시작</a:t>
              </a:r>
              <a:endParaRPr lang="ko-KR" altLang="en-US" sz="1050" dirty="0"/>
            </a:p>
          </p:txBody>
        </p:sp>
        <p:cxnSp>
          <p:nvCxnSpPr>
            <p:cNvPr id="127" name="직선 연결선 12"/>
            <p:cNvCxnSpPr>
              <a:stCxn id="126" idx="4"/>
              <a:endCxn id="88" idx="0"/>
            </p:cNvCxnSpPr>
            <p:nvPr/>
          </p:nvCxnSpPr>
          <p:spPr>
            <a:xfrm flipH="1">
              <a:off x="2093947" y="1299456"/>
              <a:ext cx="4088524" cy="1390679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직선 연결선 12"/>
            <p:cNvCxnSpPr>
              <a:stCxn id="126" idx="4"/>
              <a:endCxn id="22" idx="0"/>
            </p:cNvCxnSpPr>
            <p:nvPr/>
          </p:nvCxnSpPr>
          <p:spPr>
            <a:xfrm flipH="1">
              <a:off x="4451705" y="1299456"/>
              <a:ext cx="1730766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직선 연결선 12"/>
            <p:cNvCxnSpPr>
              <a:stCxn id="126" idx="4"/>
              <a:endCxn id="108" idx="0"/>
            </p:cNvCxnSpPr>
            <p:nvPr/>
          </p:nvCxnSpPr>
          <p:spPr>
            <a:xfrm>
              <a:off x="6182471" y="1299456"/>
              <a:ext cx="1102131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직선 연결선 12"/>
            <p:cNvCxnSpPr>
              <a:stCxn id="126" idx="4"/>
              <a:endCxn id="56" idx="0"/>
            </p:cNvCxnSpPr>
            <p:nvPr/>
          </p:nvCxnSpPr>
          <p:spPr>
            <a:xfrm>
              <a:off x="6182471" y="1299456"/>
              <a:ext cx="3935027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7" name="그룹 166"/>
          <p:cNvGrpSpPr/>
          <p:nvPr/>
        </p:nvGrpSpPr>
        <p:grpSpPr>
          <a:xfrm>
            <a:off x="6200794" y="2231530"/>
            <a:ext cx="1025164" cy="1028397"/>
            <a:chOff x="903180" y="2690135"/>
            <a:chExt cx="1906394" cy="1903370"/>
          </a:xfrm>
        </p:grpSpPr>
        <p:sp>
          <p:nvSpPr>
            <p:cNvPr id="168" name="직사각형 167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5" name="직사각형 174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6" name="직사각형 175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203" name="그림 202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6203802" y="2511681"/>
            <a:ext cx="227396" cy="213960"/>
          </a:xfrm>
          <a:prstGeom prst="rect">
            <a:avLst/>
          </a:prstGeom>
        </p:spPr>
      </p:pic>
      <p:cxnSp>
        <p:nvCxnSpPr>
          <p:cNvPr id="204" name="직선 연결선 12"/>
          <p:cNvCxnSpPr/>
          <p:nvPr/>
        </p:nvCxnSpPr>
        <p:spPr>
          <a:xfrm flipH="1">
            <a:off x="6713376" y="1439534"/>
            <a:ext cx="2198606" cy="75138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5" name="직선 연결선 12"/>
          <p:cNvCxnSpPr/>
          <p:nvPr/>
        </p:nvCxnSpPr>
        <p:spPr>
          <a:xfrm flipH="1">
            <a:off x="7981261" y="1439534"/>
            <a:ext cx="930720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6" name="직선 연결선 12"/>
          <p:cNvCxnSpPr/>
          <p:nvPr/>
        </p:nvCxnSpPr>
        <p:spPr>
          <a:xfrm>
            <a:off x="8911982" y="1439534"/>
            <a:ext cx="592672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7" name="직선 연결선 12"/>
          <p:cNvCxnSpPr/>
          <p:nvPr/>
        </p:nvCxnSpPr>
        <p:spPr>
          <a:xfrm>
            <a:off x="8935475" y="1483436"/>
            <a:ext cx="2865872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7" name="그림 21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6732054" y="2280468"/>
            <a:ext cx="227396" cy="213960"/>
          </a:xfrm>
          <a:prstGeom prst="rect">
            <a:avLst/>
          </a:prstGeom>
        </p:spPr>
      </p:pic>
      <p:cxnSp>
        <p:nvCxnSpPr>
          <p:cNvPr id="222" name="직선 연결선 12"/>
          <p:cNvCxnSpPr/>
          <p:nvPr/>
        </p:nvCxnSpPr>
        <p:spPr>
          <a:xfrm flipH="1">
            <a:off x="4233065" y="3259927"/>
            <a:ext cx="2476393" cy="77440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3" name="직선 연결선 12"/>
          <p:cNvCxnSpPr/>
          <p:nvPr/>
        </p:nvCxnSpPr>
        <p:spPr>
          <a:xfrm flipH="1">
            <a:off x="5661144" y="3259927"/>
            <a:ext cx="104831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4" name="직선 연결선 12"/>
          <p:cNvCxnSpPr/>
          <p:nvPr/>
        </p:nvCxnSpPr>
        <p:spPr>
          <a:xfrm>
            <a:off x="6709457" y="3259927"/>
            <a:ext cx="66755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5" name="직선 연결선 12"/>
          <p:cNvCxnSpPr/>
          <p:nvPr/>
        </p:nvCxnSpPr>
        <p:spPr>
          <a:xfrm>
            <a:off x="6709457" y="3259927"/>
            <a:ext cx="2383420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곱하기 2"/>
          <p:cNvSpPr/>
          <p:nvPr/>
        </p:nvSpPr>
        <p:spPr>
          <a:xfrm>
            <a:off x="11294024" y="216731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76" name="곱하기 375"/>
          <p:cNvSpPr/>
          <p:nvPr/>
        </p:nvSpPr>
        <p:spPr>
          <a:xfrm>
            <a:off x="7503935" y="1955638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77" name="곱하기 376"/>
          <p:cNvSpPr/>
          <p:nvPr/>
        </p:nvSpPr>
        <p:spPr>
          <a:xfrm>
            <a:off x="8990400" y="199763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57" name="곱하기 456"/>
          <p:cNvSpPr/>
          <p:nvPr/>
        </p:nvSpPr>
        <p:spPr>
          <a:xfrm>
            <a:off x="3572532" y="402254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58" name="곱하기 457"/>
          <p:cNvSpPr/>
          <p:nvPr/>
        </p:nvSpPr>
        <p:spPr>
          <a:xfrm>
            <a:off x="5229959" y="4010180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66" name="곱하기 465"/>
          <p:cNvSpPr/>
          <p:nvPr/>
        </p:nvSpPr>
        <p:spPr>
          <a:xfrm>
            <a:off x="6878564" y="4070176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63" name="직사각형 162"/>
          <p:cNvSpPr/>
          <p:nvPr/>
        </p:nvSpPr>
        <p:spPr>
          <a:xfrm>
            <a:off x="280542" y="125353"/>
            <a:ext cx="22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9-2</a:t>
            </a: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(</a:t>
            </a: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계속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)</a:t>
            </a:r>
            <a:endParaRPr lang="ko-KR" altLang="ko-KR" b="1" kern="100" dirty="0">
              <a:effectLst/>
              <a:latin typeface="맑은 고딕" charset="-127"/>
              <a:cs typeface="맑은 고딕" charset="-127"/>
            </a:endParaRPr>
          </a:p>
        </p:txBody>
      </p:sp>
      <p:grpSp>
        <p:nvGrpSpPr>
          <p:cNvPr id="239" name="그룹 238"/>
          <p:cNvGrpSpPr/>
          <p:nvPr/>
        </p:nvGrpSpPr>
        <p:grpSpPr>
          <a:xfrm>
            <a:off x="8422893" y="4132360"/>
            <a:ext cx="1025164" cy="1028397"/>
            <a:chOff x="903180" y="2690135"/>
            <a:chExt cx="1906394" cy="1903370"/>
          </a:xfrm>
        </p:grpSpPr>
        <p:sp>
          <p:nvSpPr>
            <p:cNvPr id="240" name="직사각형 239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1" name="직사각형 240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2" name="직사각형 241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3" name="직사각형 242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4" name="직사각형 243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5" name="직사각형 244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6" name="직사각형 245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7" name="직사각형 246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8" name="직사각형 247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49" name="직사각형 248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50" name="직사각형 249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51" name="직사각형 250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52" name="직사각형 251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53" name="직사각형 252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54" name="직사각형 253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55" name="직사각형 254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256" name="그림 255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461460" y="4398216"/>
            <a:ext cx="227396" cy="213960"/>
          </a:xfrm>
          <a:prstGeom prst="rect">
            <a:avLst/>
          </a:prstGeom>
        </p:spPr>
      </p:pic>
      <p:pic>
        <p:nvPicPr>
          <p:cNvPr id="257" name="그림 25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941741" y="4155234"/>
            <a:ext cx="227396" cy="213960"/>
          </a:xfrm>
          <a:prstGeom prst="rect">
            <a:avLst/>
          </a:prstGeom>
        </p:spPr>
      </p:pic>
      <p:pic>
        <p:nvPicPr>
          <p:cNvPr id="258" name="그림 257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9215264" y="4670604"/>
            <a:ext cx="227396" cy="213960"/>
          </a:xfrm>
          <a:prstGeom prst="rect">
            <a:avLst/>
          </a:prstGeom>
        </p:spPr>
      </p:pic>
      <p:sp>
        <p:nvSpPr>
          <p:cNvPr id="259" name="곱하기 258"/>
          <p:cNvSpPr/>
          <p:nvPr/>
        </p:nvSpPr>
        <p:spPr>
          <a:xfrm>
            <a:off x="10962442" y="5883503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260" name="직선 연결선 12"/>
          <p:cNvCxnSpPr/>
          <p:nvPr/>
        </p:nvCxnSpPr>
        <p:spPr>
          <a:xfrm flipH="1">
            <a:off x="6513141" y="5179385"/>
            <a:ext cx="2476393" cy="77440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1" name="직선 연결선 12"/>
          <p:cNvCxnSpPr/>
          <p:nvPr/>
        </p:nvCxnSpPr>
        <p:spPr>
          <a:xfrm flipH="1">
            <a:off x="7941220" y="5179385"/>
            <a:ext cx="104831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2" name="직선 연결선 12"/>
          <p:cNvCxnSpPr/>
          <p:nvPr/>
        </p:nvCxnSpPr>
        <p:spPr>
          <a:xfrm>
            <a:off x="8989533" y="5179385"/>
            <a:ext cx="66755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3" name="직선 연결선 12"/>
          <p:cNvCxnSpPr/>
          <p:nvPr/>
        </p:nvCxnSpPr>
        <p:spPr>
          <a:xfrm>
            <a:off x="8989533" y="5179385"/>
            <a:ext cx="2383420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4" name="곱하기 263"/>
          <p:cNvSpPr/>
          <p:nvPr/>
        </p:nvSpPr>
        <p:spPr>
          <a:xfrm>
            <a:off x="5952857" y="5842857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87" name="곱하기 286"/>
          <p:cNvSpPr/>
          <p:nvPr/>
        </p:nvSpPr>
        <p:spPr>
          <a:xfrm>
            <a:off x="9082443" y="5896388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288" name="그룹 287"/>
          <p:cNvGrpSpPr/>
          <p:nvPr/>
        </p:nvGrpSpPr>
        <p:grpSpPr>
          <a:xfrm>
            <a:off x="7538858" y="5896388"/>
            <a:ext cx="1025164" cy="1028397"/>
            <a:chOff x="903180" y="2690135"/>
            <a:chExt cx="1906394" cy="1903370"/>
          </a:xfrm>
        </p:grpSpPr>
        <p:sp>
          <p:nvSpPr>
            <p:cNvPr id="289" name="직사각형 288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0" name="직사각형 289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1" name="직사각형 290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2" name="직사각형 291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3" name="직사각형 292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4" name="직사각형 293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5" name="직사각형 294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6" name="직사각형 295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7" name="직사각형 296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8" name="직사각형 297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99" name="직사각형 298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00" name="직사각형 299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01" name="직사각형 300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02" name="직사각형 301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03" name="직사각형 302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04" name="직사각형 303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305" name="그림 304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503383" y="6187858"/>
            <a:ext cx="227396" cy="213960"/>
          </a:xfrm>
          <a:prstGeom prst="rect">
            <a:avLst/>
          </a:prstGeom>
        </p:spPr>
      </p:pic>
      <p:pic>
        <p:nvPicPr>
          <p:cNvPr id="306" name="그림 305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047452" y="5946786"/>
            <a:ext cx="227396" cy="213960"/>
          </a:xfrm>
          <a:prstGeom prst="rect">
            <a:avLst/>
          </a:prstGeom>
        </p:spPr>
      </p:pic>
      <p:pic>
        <p:nvPicPr>
          <p:cNvPr id="307" name="그림 30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316149" y="6416113"/>
            <a:ext cx="227396" cy="213960"/>
          </a:xfrm>
          <a:prstGeom prst="rect">
            <a:avLst/>
          </a:prstGeom>
        </p:spPr>
      </p:pic>
      <p:pic>
        <p:nvPicPr>
          <p:cNvPr id="308" name="그림 307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838287" y="6688245"/>
            <a:ext cx="227396" cy="213960"/>
          </a:xfrm>
          <a:prstGeom prst="rect">
            <a:avLst/>
          </a:prstGeom>
        </p:spPr>
      </p:pic>
      <p:sp>
        <p:nvSpPr>
          <p:cNvPr id="309" name="직사각형 308"/>
          <p:cNvSpPr/>
          <p:nvPr/>
        </p:nvSpPr>
        <p:spPr>
          <a:xfrm>
            <a:off x="7338682" y="5584739"/>
            <a:ext cx="1454001" cy="1514104"/>
          </a:xfrm>
          <a:prstGeom prst="rect">
            <a:avLst/>
          </a:pr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3712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80542" y="125353"/>
            <a:ext cx="22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9-2</a:t>
            </a: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(</a:t>
            </a: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계속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)</a:t>
            </a:r>
            <a:endParaRPr lang="ko-KR" altLang="ko-KR" b="1" kern="100" dirty="0">
              <a:effectLst/>
              <a:latin typeface="맑은 고딕" charset="-127"/>
              <a:cs typeface="맑은 고딕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618485" y="0"/>
            <a:ext cx="3389061" cy="1314181"/>
            <a:chOff x="903180" y="219456"/>
            <a:chExt cx="10405084" cy="4367953"/>
          </a:xfrm>
        </p:grpSpPr>
        <p:grpSp>
          <p:nvGrpSpPr>
            <p:cNvPr id="5" name="그룹 4"/>
            <p:cNvGrpSpPr/>
            <p:nvPr/>
          </p:nvGrpSpPr>
          <p:grpSpPr>
            <a:xfrm>
              <a:off x="903180" y="2684039"/>
              <a:ext cx="1906394" cy="1903370"/>
              <a:chOff x="903180" y="2690135"/>
              <a:chExt cx="1906394" cy="1903370"/>
            </a:xfrm>
          </p:grpSpPr>
          <p:sp>
            <p:nvSpPr>
              <p:cNvPr id="66" name="직사각형 65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4" name="직사각형 73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937166" y="2749332"/>
              <a:ext cx="422865" cy="396000"/>
            </a:xfrm>
            <a:prstGeom prst="rect">
              <a:avLst/>
            </a:prstGeom>
          </p:spPr>
        </p:pic>
        <p:grpSp>
          <p:nvGrpSpPr>
            <p:cNvPr id="7" name="그룹 6"/>
            <p:cNvGrpSpPr/>
            <p:nvPr/>
          </p:nvGrpSpPr>
          <p:grpSpPr>
            <a:xfrm>
              <a:off x="3736077" y="2684039"/>
              <a:ext cx="1906394" cy="1903370"/>
              <a:chOff x="903180" y="2690135"/>
              <a:chExt cx="1906394" cy="1903370"/>
            </a:xfrm>
          </p:grpSpPr>
          <p:sp>
            <p:nvSpPr>
              <p:cNvPr id="50" name="직사각형 49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9401870" y="2684039"/>
              <a:ext cx="1906394" cy="1903370"/>
              <a:chOff x="903180" y="2690135"/>
              <a:chExt cx="1906394" cy="1903370"/>
            </a:xfrm>
          </p:grpSpPr>
          <p:sp>
            <p:nvSpPr>
              <p:cNvPr id="34" name="직사각형 33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4" name="직사각형 43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6568974" y="2684039"/>
              <a:ext cx="1906394" cy="1903370"/>
              <a:chOff x="903180" y="2690135"/>
              <a:chExt cx="1906394" cy="1903370"/>
            </a:xfrm>
          </p:grpSpPr>
          <p:sp>
            <p:nvSpPr>
              <p:cNvPr id="18" name="직사각형 17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4254510" y="2717059"/>
              <a:ext cx="422865" cy="396000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7572922" y="2760852"/>
              <a:ext cx="422865" cy="396000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10864856" y="2766744"/>
              <a:ext cx="422865" cy="396000"/>
            </a:xfrm>
            <a:prstGeom prst="rect">
              <a:avLst/>
            </a:prstGeom>
          </p:spPr>
        </p:pic>
        <p:sp>
          <p:nvSpPr>
            <p:cNvPr id="13" name="타원 12"/>
            <p:cNvSpPr/>
            <p:nvPr/>
          </p:nvSpPr>
          <p:spPr>
            <a:xfrm>
              <a:off x="5642471" y="219456"/>
              <a:ext cx="1080000" cy="108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50" dirty="0" smtClean="0"/>
                <a:t>시작</a:t>
              </a:r>
              <a:endParaRPr lang="ko-KR" altLang="en-US" sz="1050" dirty="0"/>
            </a:p>
          </p:txBody>
        </p:sp>
        <p:cxnSp>
          <p:nvCxnSpPr>
            <p:cNvPr id="14" name="직선 연결선 12"/>
            <p:cNvCxnSpPr>
              <a:endCxn id="90" idx="0"/>
            </p:cNvCxnSpPr>
            <p:nvPr/>
          </p:nvCxnSpPr>
          <p:spPr>
            <a:xfrm flipH="1">
              <a:off x="2093947" y="1299456"/>
              <a:ext cx="4088524" cy="1390679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직선 연결선 12"/>
            <p:cNvCxnSpPr>
              <a:endCxn id="24" idx="0"/>
            </p:cNvCxnSpPr>
            <p:nvPr/>
          </p:nvCxnSpPr>
          <p:spPr>
            <a:xfrm flipH="1">
              <a:off x="4451705" y="1299456"/>
              <a:ext cx="1730766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직선 연결선 12"/>
            <p:cNvCxnSpPr/>
            <p:nvPr/>
          </p:nvCxnSpPr>
          <p:spPr>
            <a:xfrm>
              <a:off x="6182471" y="1299456"/>
              <a:ext cx="1102131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직선 연결선 12"/>
            <p:cNvCxnSpPr>
              <a:endCxn id="58" idx="0"/>
            </p:cNvCxnSpPr>
            <p:nvPr/>
          </p:nvCxnSpPr>
          <p:spPr>
            <a:xfrm>
              <a:off x="6182471" y="1299456"/>
              <a:ext cx="3935027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" name="그룹 170"/>
          <p:cNvGrpSpPr/>
          <p:nvPr/>
        </p:nvGrpSpPr>
        <p:grpSpPr>
          <a:xfrm>
            <a:off x="2548735" y="2148976"/>
            <a:ext cx="1025164" cy="1028397"/>
            <a:chOff x="903180" y="2690135"/>
            <a:chExt cx="1906394" cy="1903370"/>
          </a:xfrm>
        </p:grpSpPr>
        <p:sp>
          <p:nvSpPr>
            <p:cNvPr id="172" name="직사각형 171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5" name="직사각형 174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6" name="직사각형 175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188" name="그림 187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2551743" y="2429127"/>
            <a:ext cx="227396" cy="213960"/>
          </a:xfrm>
          <a:prstGeom prst="rect">
            <a:avLst/>
          </a:prstGeom>
        </p:spPr>
      </p:pic>
      <p:cxnSp>
        <p:nvCxnSpPr>
          <p:cNvPr id="189" name="직선 연결선 12"/>
          <p:cNvCxnSpPr/>
          <p:nvPr/>
        </p:nvCxnSpPr>
        <p:spPr>
          <a:xfrm flipH="1">
            <a:off x="3075159" y="1310513"/>
            <a:ext cx="3636051" cy="81293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0" name="직선 연결선 12"/>
          <p:cNvCxnSpPr>
            <a:endCxn id="263" idx="0"/>
          </p:cNvCxnSpPr>
          <p:nvPr/>
        </p:nvCxnSpPr>
        <p:spPr>
          <a:xfrm>
            <a:off x="6711209" y="1310513"/>
            <a:ext cx="1155137" cy="90148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1" name="직선 연결선 12"/>
          <p:cNvCxnSpPr/>
          <p:nvPr/>
        </p:nvCxnSpPr>
        <p:spPr>
          <a:xfrm>
            <a:off x="6711210" y="1310513"/>
            <a:ext cx="3176445" cy="80457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2" name="직선 연결선 12"/>
          <p:cNvCxnSpPr>
            <a:stCxn id="45" idx="2"/>
          </p:cNvCxnSpPr>
          <p:nvPr/>
        </p:nvCxnSpPr>
        <p:spPr>
          <a:xfrm>
            <a:off x="6619700" y="1314181"/>
            <a:ext cx="4880998" cy="74442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3" name="그림 192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3305233" y="2196957"/>
            <a:ext cx="227396" cy="213960"/>
          </a:xfrm>
          <a:prstGeom prst="rect">
            <a:avLst/>
          </a:prstGeom>
        </p:spPr>
      </p:pic>
      <p:cxnSp>
        <p:nvCxnSpPr>
          <p:cNvPr id="194" name="직선 연결선 12"/>
          <p:cNvCxnSpPr/>
          <p:nvPr/>
        </p:nvCxnSpPr>
        <p:spPr>
          <a:xfrm flipH="1">
            <a:off x="581006" y="3177373"/>
            <a:ext cx="2476393" cy="77440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5" name="직선 연결선 12"/>
          <p:cNvCxnSpPr/>
          <p:nvPr/>
        </p:nvCxnSpPr>
        <p:spPr>
          <a:xfrm flipH="1">
            <a:off x="2009085" y="3177373"/>
            <a:ext cx="104831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6" name="직선 연결선 12"/>
          <p:cNvCxnSpPr/>
          <p:nvPr/>
        </p:nvCxnSpPr>
        <p:spPr>
          <a:xfrm>
            <a:off x="3057398" y="3177373"/>
            <a:ext cx="66755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7" name="직선 연결선 12"/>
          <p:cNvCxnSpPr/>
          <p:nvPr/>
        </p:nvCxnSpPr>
        <p:spPr>
          <a:xfrm>
            <a:off x="3057398" y="3177373"/>
            <a:ext cx="2383420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8" name="곱하기 197"/>
          <p:cNvSpPr/>
          <p:nvPr/>
        </p:nvSpPr>
        <p:spPr>
          <a:xfrm>
            <a:off x="11002251" y="1978476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00" name="곱하기 199"/>
          <p:cNvSpPr/>
          <p:nvPr/>
        </p:nvSpPr>
        <p:spPr>
          <a:xfrm>
            <a:off x="9412684" y="2046274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01" name="곱하기 200"/>
          <p:cNvSpPr/>
          <p:nvPr/>
        </p:nvSpPr>
        <p:spPr>
          <a:xfrm>
            <a:off x="-79527" y="3939991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02" name="곱하기 201"/>
          <p:cNvSpPr/>
          <p:nvPr/>
        </p:nvSpPr>
        <p:spPr>
          <a:xfrm>
            <a:off x="1577900" y="3927626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03" name="곱하기 202"/>
          <p:cNvSpPr/>
          <p:nvPr/>
        </p:nvSpPr>
        <p:spPr>
          <a:xfrm>
            <a:off x="6183818" y="3997119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204" name="그룹 203"/>
          <p:cNvGrpSpPr/>
          <p:nvPr/>
        </p:nvGrpSpPr>
        <p:grpSpPr>
          <a:xfrm>
            <a:off x="3198260" y="3998574"/>
            <a:ext cx="1025164" cy="1028397"/>
            <a:chOff x="903180" y="2690135"/>
            <a:chExt cx="1906394" cy="1903370"/>
          </a:xfrm>
        </p:grpSpPr>
        <p:sp>
          <p:nvSpPr>
            <p:cNvPr id="205" name="직사각형 204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06" name="직사각형 205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07" name="직사각형 206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08" name="직사각형 207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09" name="직사각형 208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0" name="직사각형 209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1" name="직사각형 210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2" name="직사각형 211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3" name="직사각형 212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4" name="직사각형 213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5" name="직사각형 214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6" name="직사각형 215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7" name="직사각형 216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8" name="직사각형 217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19" name="직사각형 218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20" name="직사각형 219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221" name="그림 220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3236827" y="4264430"/>
            <a:ext cx="227396" cy="213960"/>
          </a:xfrm>
          <a:prstGeom prst="rect">
            <a:avLst/>
          </a:prstGeom>
        </p:spPr>
      </p:pic>
      <p:pic>
        <p:nvPicPr>
          <p:cNvPr id="222" name="그림 221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3957376" y="4021448"/>
            <a:ext cx="227396" cy="213960"/>
          </a:xfrm>
          <a:prstGeom prst="rect">
            <a:avLst/>
          </a:prstGeom>
        </p:spPr>
      </p:pic>
      <p:pic>
        <p:nvPicPr>
          <p:cNvPr id="223" name="그림 222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3718570" y="4560076"/>
            <a:ext cx="227396" cy="213960"/>
          </a:xfrm>
          <a:prstGeom prst="rect">
            <a:avLst/>
          </a:prstGeom>
        </p:spPr>
      </p:pic>
      <p:cxnSp>
        <p:nvCxnSpPr>
          <p:cNvPr id="225" name="직선 연결선 12"/>
          <p:cNvCxnSpPr/>
          <p:nvPr/>
        </p:nvCxnSpPr>
        <p:spPr>
          <a:xfrm flipH="1">
            <a:off x="1288508" y="5045599"/>
            <a:ext cx="2476393" cy="77440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6" name="직선 연결선 12"/>
          <p:cNvCxnSpPr/>
          <p:nvPr/>
        </p:nvCxnSpPr>
        <p:spPr>
          <a:xfrm flipH="1">
            <a:off x="2716587" y="5045599"/>
            <a:ext cx="104831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7" name="직선 연결선 12"/>
          <p:cNvCxnSpPr/>
          <p:nvPr/>
        </p:nvCxnSpPr>
        <p:spPr>
          <a:xfrm>
            <a:off x="3764900" y="5045599"/>
            <a:ext cx="66755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8" name="직선 연결선 12"/>
          <p:cNvCxnSpPr/>
          <p:nvPr/>
        </p:nvCxnSpPr>
        <p:spPr>
          <a:xfrm>
            <a:off x="3764900" y="5045599"/>
            <a:ext cx="2383420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9" name="곱하기 228"/>
          <p:cNvSpPr/>
          <p:nvPr/>
        </p:nvSpPr>
        <p:spPr>
          <a:xfrm>
            <a:off x="728224" y="5709071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0" name="곱하기 229"/>
          <p:cNvSpPr/>
          <p:nvPr/>
        </p:nvSpPr>
        <p:spPr>
          <a:xfrm>
            <a:off x="3857810" y="5762602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52" name="곱하기 251"/>
          <p:cNvSpPr/>
          <p:nvPr/>
        </p:nvSpPr>
        <p:spPr>
          <a:xfrm>
            <a:off x="2200107" y="5749717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258" name="그룹 257"/>
          <p:cNvGrpSpPr/>
          <p:nvPr/>
        </p:nvGrpSpPr>
        <p:grpSpPr>
          <a:xfrm>
            <a:off x="7226010" y="2208703"/>
            <a:ext cx="1025164" cy="1028397"/>
            <a:chOff x="903180" y="2690135"/>
            <a:chExt cx="1906394" cy="1903370"/>
          </a:xfrm>
        </p:grpSpPr>
        <p:sp>
          <p:nvSpPr>
            <p:cNvPr id="259" name="직사각형 258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0" name="직사각형 259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1" name="직사각형 260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2" name="직사각형 261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3" name="직사각형 262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4" name="직사각형 263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5" name="직사각형 264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6" name="직사각형 265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7" name="직사각형 266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8" name="직사각형 267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69" name="직사각형 268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70" name="직사각형 269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71" name="직사각형 270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72" name="직사각형 271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73" name="직사각형 272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274" name="직사각형 273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275" name="그림 274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477513" y="2477048"/>
            <a:ext cx="227396" cy="213960"/>
          </a:xfrm>
          <a:prstGeom prst="rect">
            <a:avLst/>
          </a:prstGeom>
        </p:spPr>
      </p:pic>
      <p:pic>
        <p:nvPicPr>
          <p:cNvPr id="276" name="그림 275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982508" y="2256684"/>
            <a:ext cx="227396" cy="213960"/>
          </a:xfrm>
          <a:prstGeom prst="rect">
            <a:avLst/>
          </a:prstGeom>
        </p:spPr>
      </p:pic>
      <p:cxnSp>
        <p:nvCxnSpPr>
          <p:cNvPr id="277" name="직선 연결선 12"/>
          <p:cNvCxnSpPr/>
          <p:nvPr/>
        </p:nvCxnSpPr>
        <p:spPr>
          <a:xfrm flipH="1">
            <a:off x="6743713" y="3269389"/>
            <a:ext cx="1016073" cy="77289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8" name="직선 연결선 12"/>
          <p:cNvCxnSpPr/>
          <p:nvPr/>
        </p:nvCxnSpPr>
        <p:spPr>
          <a:xfrm flipH="1">
            <a:off x="7662042" y="3237100"/>
            <a:ext cx="72633" cy="79802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9" name="직선 연결선 12"/>
          <p:cNvCxnSpPr/>
          <p:nvPr/>
        </p:nvCxnSpPr>
        <p:spPr>
          <a:xfrm>
            <a:off x="7734673" y="3237100"/>
            <a:ext cx="845079" cy="79802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0" name="직선 연결선 12"/>
          <p:cNvCxnSpPr/>
          <p:nvPr/>
        </p:nvCxnSpPr>
        <p:spPr>
          <a:xfrm>
            <a:off x="7734673" y="3237100"/>
            <a:ext cx="2383420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1" name="곱하기 280"/>
          <p:cNvSpPr/>
          <p:nvPr/>
        </p:nvSpPr>
        <p:spPr>
          <a:xfrm>
            <a:off x="4597748" y="3999718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82" name="곱하기 281"/>
          <p:cNvSpPr/>
          <p:nvPr/>
        </p:nvSpPr>
        <p:spPr>
          <a:xfrm>
            <a:off x="7134813" y="398995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83" name="곱하기 282"/>
          <p:cNvSpPr/>
          <p:nvPr/>
        </p:nvSpPr>
        <p:spPr>
          <a:xfrm>
            <a:off x="9590664" y="3971801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09" name="곱하기 308"/>
          <p:cNvSpPr/>
          <p:nvPr/>
        </p:nvSpPr>
        <p:spPr>
          <a:xfrm>
            <a:off x="5630978" y="5702383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6" name="곱하기 315"/>
          <p:cNvSpPr/>
          <p:nvPr/>
        </p:nvSpPr>
        <p:spPr>
          <a:xfrm>
            <a:off x="8081305" y="4021781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7081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96981" y="131317"/>
            <a:ext cx="1745991" cy="364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en-US" b="1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dirty="0" smtClean="0">
                <a:latin typeface="맑은 고딕" charset="-127"/>
                <a:cs typeface="맑은 고딕" charset="-127"/>
              </a:rPr>
              <a:t>5.4-2</a:t>
            </a:r>
            <a:endParaRPr lang="ko-KR" altLang="ko-KR" dirty="0">
              <a:effectLst/>
              <a:latin typeface="맑은 고딕" charset="-127"/>
              <a:cs typeface="맑은 고딕" charset="-127"/>
            </a:endParaRPr>
          </a:p>
        </p:txBody>
      </p:sp>
      <p:sp>
        <p:nvSpPr>
          <p:cNvPr id="101" name="타원 100"/>
          <p:cNvSpPr/>
          <p:nvPr/>
        </p:nvSpPr>
        <p:spPr>
          <a:xfrm>
            <a:off x="2320070" y="3641018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102" name="타원 101"/>
          <p:cNvSpPr/>
          <p:nvPr/>
        </p:nvSpPr>
        <p:spPr>
          <a:xfrm>
            <a:off x="4441840" y="1781780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103" name="타원 102"/>
          <p:cNvSpPr/>
          <p:nvPr/>
        </p:nvSpPr>
        <p:spPr>
          <a:xfrm>
            <a:off x="6963540" y="3641018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</a:t>
            </a:r>
            <a:endParaRPr lang="ko-KR" altLang="en-US" dirty="0"/>
          </a:p>
        </p:txBody>
      </p:sp>
      <p:sp>
        <p:nvSpPr>
          <p:cNvPr id="105" name="타원 104"/>
          <p:cNvSpPr/>
          <p:nvPr/>
        </p:nvSpPr>
        <p:spPr>
          <a:xfrm>
            <a:off x="8304274" y="1772641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</a:t>
            </a:r>
            <a:endParaRPr lang="ko-KR" altLang="en-US" dirty="0"/>
          </a:p>
        </p:txBody>
      </p:sp>
      <p:sp>
        <p:nvSpPr>
          <p:cNvPr id="112" name="타원 111"/>
          <p:cNvSpPr/>
          <p:nvPr/>
        </p:nvSpPr>
        <p:spPr>
          <a:xfrm>
            <a:off x="10017652" y="3994768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</a:t>
            </a:r>
            <a:endParaRPr lang="ko-KR" altLang="en-US" dirty="0"/>
          </a:p>
        </p:txBody>
      </p:sp>
      <p:cxnSp>
        <p:nvCxnSpPr>
          <p:cNvPr id="113" name="직선 연결선 69"/>
          <p:cNvCxnSpPr>
            <a:stCxn id="101" idx="5"/>
            <a:endCxn id="115" idx="2"/>
          </p:cNvCxnSpPr>
          <p:nvPr/>
        </p:nvCxnSpPr>
        <p:spPr>
          <a:xfrm>
            <a:off x="2923959" y="4244907"/>
            <a:ext cx="3539515" cy="146437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타원 114"/>
          <p:cNvSpPr/>
          <p:nvPr/>
        </p:nvSpPr>
        <p:spPr>
          <a:xfrm>
            <a:off x="6463474" y="5355530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</a:t>
            </a:r>
            <a:endParaRPr lang="ko-KR" altLang="en-US" dirty="0"/>
          </a:p>
        </p:txBody>
      </p:sp>
      <p:cxnSp>
        <p:nvCxnSpPr>
          <p:cNvPr id="117" name="직선 연결선 89"/>
          <p:cNvCxnSpPr>
            <a:stCxn id="112" idx="3"/>
            <a:endCxn id="115" idx="6"/>
          </p:cNvCxnSpPr>
          <p:nvPr/>
        </p:nvCxnSpPr>
        <p:spPr>
          <a:xfrm flipH="1">
            <a:off x="7170974" y="4598657"/>
            <a:ext cx="2950289" cy="1110623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직선 연결선 111"/>
          <p:cNvCxnSpPr>
            <a:stCxn id="105" idx="3"/>
          </p:cNvCxnSpPr>
          <p:nvPr/>
        </p:nvCxnSpPr>
        <p:spPr>
          <a:xfrm flipH="1">
            <a:off x="7567429" y="2376530"/>
            <a:ext cx="840456" cy="1368099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직선 연결선 116"/>
          <p:cNvCxnSpPr>
            <a:stCxn id="193" idx="1"/>
            <a:endCxn id="102" idx="5"/>
          </p:cNvCxnSpPr>
          <p:nvPr/>
        </p:nvCxnSpPr>
        <p:spPr>
          <a:xfrm flipH="1" flipV="1">
            <a:off x="5045729" y="2385669"/>
            <a:ext cx="1054433" cy="32205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2" name="TextBox 129"/>
          <p:cNvSpPr txBox="1"/>
          <p:nvPr/>
        </p:nvSpPr>
        <p:spPr>
          <a:xfrm>
            <a:off x="3677392" y="2771620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24" name="TextBox 131"/>
          <p:cNvSpPr txBox="1"/>
          <p:nvPr/>
        </p:nvSpPr>
        <p:spPr>
          <a:xfrm>
            <a:off x="8555204" y="3718133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5" name="TextBox 132"/>
          <p:cNvSpPr txBox="1"/>
          <p:nvPr/>
        </p:nvSpPr>
        <p:spPr>
          <a:xfrm>
            <a:off x="8525458" y="4746244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27" name="TextBox 134"/>
          <p:cNvSpPr txBox="1"/>
          <p:nvPr/>
        </p:nvSpPr>
        <p:spPr>
          <a:xfrm>
            <a:off x="7893948" y="3243824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33" name="TextBox 140"/>
          <p:cNvSpPr txBox="1"/>
          <p:nvPr/>
        </p:nvSpPr>
        <p:spPr>
          <a:xfrm>
            <a:off x="4695568" y="3218559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cxnSp>
        <p:nvCxnSpPr>
          <p:cNvPr id="142" name="직선 연결선 31"/>
          <p:cNvCxnSpPr>
            <a:stCxn id="105" idx="5"/>
            <a:endCxn id="112" idx="1"/>
          </p:cNvCxnSpPr>
          <p:nvPr/>
        </p:nvCxnSpPr>
        <p:spPr>
          <a:xfrm>
            <a:off x="8908163" y="2376530"/>
            <a:ext cx="1213100" cy="172184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3" name="직선 연결선 10"/>
          <p:cNvCxnSpPr>
            <a:stCxn id="101" idx="0"/>
            <a:endCxn id="102" idx="2"/>
          </p:cNvCxnSpPr>
          <p:nvPr/>
        </p:nvCxnSpPr>
        <p:spPr>
          <a:xfrm flipV="1">
            <a:off x="2673820" y="2135530"/>
            <a:ext cx="1768020" cy="1505488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7" name="직선 연결선 25"/>
          <p:cNvCxnSpPr>
            <a:stCxn id="105" idx="1"/>
            <a:endCxn id="102" idx="7"/>
          </p:cNvCxnSpPr>
          <p:nvPr/>
        </p:nvCxnSpPr>
        <p:spPr>
          <a:xfrm flipH="1">
            <a:off x="5045729" y="1876252"/>
            <a:ext cx="3362156" cy="913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3" name="타원 192"/>
          <p:cNvSpPr/>
          <p:nvPr/>
        </p:nvSpPr>
        <p:spPr>
          <a:xfrm>
            <a:off x="5996551" y="2604117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</a:t>
            </a:r>
            <a:endParaRPr lang="ko-KR" altLang="en-US" dirty="0"/>
          </a:p>
        </p:txBody>
      </p:sp>
      <p:cxnSp>
        <p:nvCxnSpPr>
          <p:cNvPr id="196" name="직선 연결선 116"/>
          <p:cNvCxnSpPr>
            <a:stCxn id="193" idx="2"/>
            <a:endCxn id="101" idx="7"/>
          </p:cNvCxnSpPr>
          <p:nvPr/>
        </p:nvCxnSpPr>
        <p:spPr>
          <a:xfrm flipH="1">
            <a:off x="2923959" y="2957867"/>
            <a:ext cx="3072592" cy="786762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7" name="직선 연결선 111"/>
          <p:cNvCxnSpPr>
            <a:stCxn id="105" idx="2"/>
            <a:endCxn id="193" idx="7"/>
          </p:cNvCxnSpPr>
          <p:nvPr/>
        </p:nvCxnSpPr>
        <p:spPr>
          <a:xfrm flipH="1">
            <a:off x="6600440" y="2126391"/>
            <a:ext cx="1703834" cy="581337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6" name="직선 연결선 111"/>
          <p:cNvCxnSpPr>
            <a:stCxn id="103" idx="1"/>
            <a:endCxn id="193" idx="5"/>
          </p:cNvCxnSpPr>
          <p:nvPr/>
        </p:nvCxnSpPr>
        <p:spPr>
          <a:xfrm flipH="1" flipV="1">
            <a:off x="6600440" y="3208006"/>
            <a:ext cx="466711" cy="536623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1" name="TextBox 130"/>
          <p:cNvSpPr txBox="1"/>
          <p:nvPr/>
        </p:nvSpPr>
        <p:spPr>
          <a:xfrm>
            <a:off x="6765097" y="3120519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cxnSp>
        <p:nvCxnSpPr>
          <p:cNvPr id="222" name="직선 연결선 89"/>
          <p:cNvCxnSpPr>
            <a:stCxn id="112" idx="2"/>
            <a:endCxn id="103" idx="6"/>
          </p:cNvCxnSpPr>
          <p:nvPr/>
        </p:nvCxnSpPr>
        <p:spPr>
          <a:xfrm flipH="1" flipV="1">
            <a:off x="7671040" y="3994768"/>
            <a:ext cx="2346612" cy="35375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0" name="직선 연결선 13"/>
          <p:cNvCxnSpPr>
            <a:stCxn id="101" idx="6"/>
            <a:endCxn id="103" idx="2"/>
          </p:cNvCxnSpPr>
          <p:nvPr/>
        </p:nvCxnSpPr>
        <p:spPr>
          <a:xfrm>
            <a:off x="3027570" y="3994768"/>
            <a:ext cx="393597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직선 연결선 69"/>
          <p:cNvCxnSpPr>
            <a:stCxn id="103" idx="4"/>
            <a:endCxn id="115" idx="0"/>
          </p:cNvCxnSpPr>
          <p:nvPr/>
        </p:nvCxnSpPr>
        <p:spPr>
          <a:xfrm flipH="1">
            <a:off x="6817224" y="4348518"/>
            <a:ext cx="500066" cy="1007012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66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1881158" y="2214554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4452926" y="928670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6524628" y="2214554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4452926" y="2214554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7810512" y="928670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cxnSp>
        <p:nvCxnSpPr>
          <p:cNvPr id="11" name="직선 연결선 10"/>
          <p:cNvCxnSpPr>
            <a:stCxn id="4" idx="7"/>
            <a:endCxn id="6" idx="2"/>
          </p:cNvCxnSpPr>
          <p:nvPr/>
        </p:nvCxnSpPr>
        <p:spPr>
          <a:xfrm rot="5400000" flipH="1" flipV="1">
            <a:off x="2951115" y="816355"/>
            <a:ext cx="1035745" cy="1967879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4" idx="6"/>
            <a:endCxn id="8" idx="2"/>
          </p:cNvCxnSpPr>
          <p:nvPr/>
        </p:nvCxnSpPr>
        <p:spPr>
          <a:xfrm>
            <a:off x="2588658" y="2568304"/>
            <a:ext cx="1864268" cy="1588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8" idx="5"/>
            <a:endCxn id="82" idx="1"/>
          </p:cNvCxnSpPr>
          <p:nvPr/>
        </p:nvCxnSpPr>
        <p:spPr>
          <a:xfrm rot="16200000" flipH="1">
            <a:off x="4985377" y="2889881"/>
            <a:ext cx="1214234" cy="1071358"/>
          </a:xfrm>
          <a:prstGeom prst="line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9" idx="2"/>
            <a:endCxn id="6" idx="6"/>
          </p:cNvCxnSpPr>
          <p:nvPr/>
        </p:nvCxnSpPr>
        <p:spPr>
          <a:xfrm rot="10800000">
            <a:off x="5160426" y="1282420"/>
            <a:ext cx="2650086" cy="1588"/>
          </a:xfrm>
          <a:prstGeom prst="line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stCxn id="9" idx="5"/>
            <a:endCxn id="69" idx="0"/>
          </p:cNvCxnSpPr>
          <p:nvPr/>
        </p:nvCxnSpPr>
        <p:spPr>
          <a:xfrm rot="16200000" flipH="1">
            <a:off x="7912616" y="2034345"/>
            <a:ext cx="1753565" cy="749993"/>
          </a:xfrm>
          <a:prstGeom prst="line">
            <a:avLst/>
          </a:prstGeom>
          <a:ln>
            <a:prstDash val="sysDash"/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타원 67"/>
          <p:cNvSpPr/>
          <p:nvPr/>
        </p:nvSpPr>
        <p:spPr>
          <a:xfrm>
            <a:off x="3095604" y="3929066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69" name="타원 68"/>
          <p:cNvSpPr/>
          <p:nvPr/>
        </p:nvSpPr>
        <p:spPr>
          <a:xfrm>
            <a:off x="8810644" y="3286124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5</a:t>
            </a:r>
            <a:endParaRPr lang="ko-KR" altLang="en-US" dirty="0"/>
          </a:p>
        </p:txBody>
      </p:sp>
      <p:cxnSp>
        <p:nvCxnSpPr>
          <p:cNvPr id="70" name="직선 연결선 69"/>
          <p:cNvCxnSpPr>
            <a:stCxn id="4" idx="5"/>
            <a:endCxn id="68" idx="1"/>
          </p:cNvCxnSpPr>
          <p:nvPr/>
        </p:nvCxnSpPr>
        <p:spPr>
          <a:xfrm rot="16200000" flipH="1">
            <a:off x="2235014" y="3068476"/>
            <a:ext cx="1214234" cy="714168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직선 연결선 72"/>
          <p:cNvCxnSpPr>
            <a:stCxn id="8" idx="3"/>
            <a:endCxn id="68" idx="7"/>
          </p:cNvCxnSpPr>
          <p:nvPr/>
        </p:nvCxnSpPr>
        <p:spPr>
          <a:xfrm rot="5400000">
            <a:off x="3520898" y="2997038"/>
            <a:ext cx="1214234" cy="857044"/>
          </a:xfrm>
          <a:prstGeom prst="line">
            <a:avLst/>
          </a:prstGeom>
          <a:ln>
            <a:prstDash val="sysDash"/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타원 81"/>
          <p:cNvSpPr/>
          <p:nvPr/>
        </p:nvSpPr>
        <p:spPr>
          <a:xfrm>
            <a:off x="6024562" y="3929066"/>
            <a:ext cx="707500" cy="7075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  <p:cxnSp>
        <p:nvCxnSpPr>
          <p:cNvPr id="83" name="직선 연결선 82"/>
          <p:cNvCxnSpPr>
            <a:stCxn id="82" idx="2"/>
            <a:endCxn id="68" idx="6"/>
          </p:cNvCxnSpPr>
          <p:nvPr/>
        </p:nvCxnSpPr>
        <p:spPr>
          <a:xfrm rot="10800000">
            <a:off x="3803104" y="4282816"/>
            <a:ext cx="2221458" cy="1588"/>
          </a:xfrm>
          <a:prstGeom prst="line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직선 연결선 89"/>
          <p:cNvCxnSpPr>
            <a:stCxn id="69" idx="3"/>
            <a:endCxn id="82" idx="6"/>
          </p:cNvCxnSpPr>
          <p:nvPr/>
        </p:nvCxnSpPr>
        <p:spPr>
          <a:xfrm rot="5400000">
            <a:off x="7626759" y="2995319"/>
            <a:ext cx="392803" cy="2182193"/>
          </a:xfrm>
          <a:prstGeom prst="line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직선 연결선 111"/>
          <p:cNvCxnSpPr>
            <a:stCxn id="9" idx="3"/>
            <a:endCxn id="7" idx="7"/>
          </p:cNvCxnSpPr>
          <p:nvPr/>
        </p:nvCxnSpPr>
        <p:spPr>
          <a:xfrm rot="5400000">
            <a:off x="7128517" y="1532559"/>
            <a:ext cx="785606" cy="785606"/>
          </a:xfrm>
          <a:prstGeom prst="line">
            <a:avLst/>
          </a:prstGeom>
          <a:ln>
            <a:prstDash val="sysDash"/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7" name="직선 연결선 116"/>
          <p:cNvCxnSpPr>
            <a:stCxn id="7" idx="1"/>
            <a:endCxn id="6" idx="5"/>
          </p:cNvCxnSpPr>
          <p:nvPr/>
        </p:nvCxnSpPr>
        <p:spPr>
          <a:xfrm rot="16200000" flipV="1">
            <a:off x="5449724" y="1139650"/>
            <a:ext cx="785606" cy="1571424"/>
          </a:xfrm>
          <a:prstGeom prst="line">
            <a:avLst/>
          </a:prstGeom>
          <a:ln>
            <a:prstDash val="sysDash"/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0" name="직선 연결선 119"/>
          <p:cNvCxnSpPr>
            <a:stCxn id="8" idx="6"/>
            <a:endCxn id="7" idx="2"/>
          </p:cNvCxnSpPr>
          <p:nvPr/>
        </p:nvCxnSpPr>
        <p:spPr>
          <a:xfrm>
            <a:off x="5160426" y="2568304"/>
            <a:ext cx="1364202" cy="1588"/>
          </a:xfrm>
          <a:prstGeom prst="line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" name="직선 연결선 122"/>
          <p:cNvCxnSpPr>
            <a:stCxn id="7" idx="4"/>
            <a:endCxn id="82" idx="7"/>
          </p:cNvCxnSpPr>
          <p:nvPr/>
        </p:nvCxnSpPr>
        <p:spPr>
          <a:xfrm rot="5400000">
            <a:off x="6198105" y="3352403"/>
            <a:ext cx="1110623" cy="249927"/>
          </a:xfrm>
          <a:prstGeom prst="line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3238480" y="1345156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167438" y="785794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8882082" y="2071678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739074" y="3714752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6881818" y="3071810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7381884" y="2000240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6024562" y="1571612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310182" y="2214554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5524496" y="3071810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4524364" y="3857628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3452794" y="3143248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524232" y="2143116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2238348" y="3429000"/>
            <a:ext cx="48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-96981" y="131317"/>
            <a:ext cx="1745991" cy="364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en-US" b="1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dirty="0" smtClean="0">
                <a:latin typeface="맑은 고딕" charset="-127"/>
                <a:cs typeface="맑은 고딕" charset="-127"/>
              </a:rPr>
              <a:t>5.4-3</a:t>
            </a:r>
            <a:endParaRPr lang="ko-KR" altLang="ko-KR" dirty="0">
              <a:effectLst/>
              <a:latin typeface="맑은 고딕" charset="-127"/>
              <a:cs typeface="맑은 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426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817014" y="1351072"/>
            <a:ext cx="642942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800" dirty="0"/>
          </a:p>
        </p:txBody>
      </p:sp>
      <p:sp>
        <p:nvSpPr>
          <p:cNvPr id="37" name="직사각형 36"/>
          <p:cNvSpPr/>
          <p:nvPr/>
        </p:nvSpPr>
        <p:spPr>
          <a:xfrm>
            <a:off x="1591866" y="255027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</a:t>
            </a:r>
            <a:endParaRPr lang="ko-KR" altLang="en-US" dirty="0"/>
          </a:p>
        </p:txBody>
      </p:sp>
      <p:grpSp>
        <p:nvGrpSpPr>
          <p:cNvPr id="97" name="그룹 96"/>
          <p:cNvGrpSpPr/>
          <p:nvPr/>
        </p:nvGrpSpPr>
        <p:grpSpPr>
          <a:xfrm>
            <a:off x="2051819" y="1937684"/>
            <a:ext cx="2160000" cy="540000"/>
            <a:chOff x="3420562" y="1134553"/>
            <a:chExt cx="2146749" cy="1088431"/>
          </a:xfrm>
        </p:grpSpPr>
        <p:cxnSp>
          <p:nvCxnSpPr>
            <p:cNvPr id="92" name="직선 화살표 연결선 91"/>
            <p:cNvCxnSpPr/>
            <p:nvPr/>
          </p:nvCxnSpPr>
          <p:spPr>
            <a:xfrm rot="5400000">
              <a:off x="3420562" y="1142984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직선 화살표 연결선 94"/>
            <p:cNvCxnSpPr/>
            <p:nvPr/>
          </p:nvCxnSpPr>
          <p:spPr>
            <a:xfrm rot="16200000" flipH="1">
              <a:off x="4487311" y="1134553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직사각형 17"/>
          <p:cNvSpPr/>
          <p:nvPr/>
        </p:nvSpPr>
        <p:spPr>
          <a:xfrm>
            <a:off x="3891533" y="2542352"/>
            <a:ext cx="642942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000" dirty="0"/>
          </a:p>
        </p:txBody>
      </p:sp>
      <p:grpSp>
        <p:nvGrpSpPr>
          <p:cNvPr id="20" name="그룹 19"/>
          <p:cNvGrpSpPr/>
          <p:nvPr/>
        </p:nvGrpSpPr>
        <p:grpSpPr>
          <a:xfrm>
            <a:off x="3509230" y="3171656"/>
            <a:ext cx="1440000" cy="540000"/>
            <a:chOff x="3420562" y="1134553"/>
            <a:chExt cx="2146749" cy="1088431"/>
          </a:xfrm>
        </p:grpSpPr>
        <p:cxnSp>
          <p:nvCxnSpPr>
            <p:cNvPr id="21" name="직선 화살표 연결선 20"/>
            <p:cNvCxnSpPr/>
            <p:nvPr/>
          </p:nvCxnSpPr>
          <p:spPr>
            <a:xfrm rot="5400000">
              <a:off x="3420562" y="1142984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화살표 연결선 21"/>
            <p:cNvCxnSpPr/>
            <p:nvPr/>
          </p:nvCxnSpPr>
          <p:spPr>
            <a:xfrm rot="16200000" flipH="1">
              <a:off x="4487311" y="1134553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직사각형 23"/>
          <p:cNvSpPr/>
          <p:nvPr/>
        </p:nvSpPr>
        <p:spPr>
          <a:xfrm>
            <a:off x="2618257" y="49394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3649547" y="49394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</a:t>
            </a:r>
            <a:endParaRPr lang="ko-KR" altLang="en-US" dirty="0"/>
          </a:p>
        </p:txBody>
      </p:sp>
      <p:grpSp>
        <p:nvGrpSpPr>
          <p:cNvPr id="26" name="그룹 25"/>
          <p:cNvGrpSpPr/>
          <p:nvPr/>
        </p:nvGrpSpPr>
        <p:grpSpPr>
          <a:xfrm>
            <a:off x="2943333" y="4333995"/>
            <a:ext cx="1080000" cy="540000"/>
            <a:chOff x="3420562" y="1134553"/>
            <a:chExt cx="2146749" cy="1088431"/>
          </a:xfrm>
        </p:grpSpPr>
        <p:cxnSp>
          <p:nvCxnSpPr>
            <p:cNvPr id="27" name="직선 화살표 연결선 26"/>
            <p:cNvCxnSpPr/>
            <p:nvPr/>
          </p:nvCxnSpPr>
          <p:spPr>
            <a:xfrm rot="5400000">
              <a:off x="3420562" y="1142984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/>
            <p:nvPr/>
          </p:nvCxnSpPr>
          <p:spPr>
            <a:xfrm rot="16200000" flipH="1">
              <a:off x="4487311" y="1134553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직사각형 1"/>
          <p:cNvSpPr/>
          <p:nvPr/>
        </p:nvSpPr>
        <p:spPr>
          <a:xfrm>
            <a:off x="2234808" y="1959983"/>
            <a:ext cx="311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3856776" y="1949094"/>
            <a:ext cx="311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3492558" y="3158347"/>
            <a:ext cx="311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4657324" y="3147458"/>
            <a:ext cx="311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2841892" y="4370618"/>
            <a:ext cx="311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>
          <a:xfrm>
            <a:off x="3876027" y="4359729"/>
            <a:ext cx="311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8719" y="125353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o-KR" altLang="en-US" b="1" kern="10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6-3</a:t>
            </a:r>
            <a:endParaRPr lang="ko-KR" altLang="ko-KR" b="1" kern="100" dirty="0">
              <a:effectLst/>
              <a:latin typeface="맑은 고딕" charset="-127"/>
              <a:cs typeface="맑은 고딕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187759" y="3737799"/>
            <a:ext cx="642942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000" dirty="0"/>
          </a:p>
        </p:txBody>
      </p:sp>
      <p:sp>
        <p:nvSpPr>
          <p:cNvPr id="42" name="직사각형 41"/>
          <p:cNvSpPr/>
          <p:nvPr/>
        </p:nvSpPr>
        <p:spPr>
          <a:xfrm>
            <a:off x="4647156" y="376249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</a:t>
            </a:r>
            <a:endParaRPr lang="ko-KR" altLang="en-US" dirty="0"/>
          </a:p>
        </p:txBody>
      </p:sp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04487"/>
              </p:ext>
            </p:extLst>
          </p:nvPr>
        </p:nvGraphicFramePr>
        <p:xfrm>
          <a:off x="6538053" y="1769462"/>
          <a:ext cx="4475877" cy="27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59"/>
                <a:gridCol w="1491959"/>
                <a:gridCol w="1491959"/>
              </a:tblGrid>
              <a:tr h="540928"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인코딩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빈도수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540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I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0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4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540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M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 </a:t>
                      </a:r>
                      <a:r>
                        <a:rPr lang="en-US" altLang="ko-KR" sz="2400" dirty="0" smtClean="0"/>
                        <a:t>0 0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540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P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 </a:t>
                      </a:r>
                      <a:r>
                        <a:rPr lang="en-US" altLang="ko-KR" sz="2400" dirty="0" smtClean="0"/>
                        <a:t>0 1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2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5409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S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1  1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4</a:t>
                      </a:r>
                      <a:endParaRPr lang="ko-KR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51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817014" y="1351072"/>
            <a:ext cx="642942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7" name="직사각형 36"/>
          <p:cNvSpPr/>
          <p:nvPr/>
        </p:nvSpPr>
        <p:spPr>
          <a:xfrm>
            <a:off x="1591866" y="2550278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(1)</a:t>
            </a:r>
            <a:endParaRPr lang="ko-KR" altLang="en-US" dirty="0"/>
          </a:p>
        </p:txBody>
      </p:sp>
      <p:grpSp>
        <p:nvGrpSpPr>
          <p:cNvPr id="97" name="그룹 96"/>
          <p:cNvGrpSpPr/>
          <p:nvPr/>
        </p:nvGrpSpPr>
        <p:grpSpPr>
          <a:xfrm>
            <a:off x="2051819" y="1937684"/>
            <a:ext cx="2160000" cy="540000"/>
            <a:chOff x="3420562" y="1134553"/>
            <a:chExt cx="2146749" cy="1088431"/>
          </a:xfrm>
        </p:grpSpPr>
        <p:cxnSp>
          <p:nvCxnSpPr>
            <p:cNvPr id="92" name="직선 화살표 연결선 91"/>
            <p:cNvCxnSpPr/>
            <p:nvPr/>
          </p:nvCxnSpPr>
          <p:spPr>
            <a:xfrm rot="5400000">
              <a:off x="3420562" y="1142984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직선 화살표 연결선 94"/>
            <p:cNvCxnSpPr/>
            <p:nvPr/>
          </p:nvCxnSpPr>
          <p:spPr>
            <a:xfrm rot="16200000" flipH="1">
              <a:off x="4487311" y="1134553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직사각형 17"/>
          <p:cNvSpPr/>
          <p:nvPr/>
        </p:nvSpPr>
        <p:spPr>
          <a:xfrm>
            <a:off x="3891533" y="2542352"/>
            <a:ext cx="642942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(6)</a:t>
            </a:r>
            <a:endParaRPr lang="ko-KR" alt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3509230" y="3171656"/>
            <a:ext cx="1440000" cy="540000"/>
            <a:chOff x="3420562" y="1134553"/>
            <a:chExt cx="2146749" cy="1088431"/>
          </a:xfrm>
        </p:grpSpPr>
        <p:cxnSp>
          <p:nvCxnSpPr>
            <p:cNvPr id="21" name="직선 화살표 연결선 20"/>
            <p:cNvCxnSpPr/>
            <p:nvPr/>
          </p:nvCxnSpPr>
          <p:spPr>
            <a:xfrm rot="5400000">
              <a:off x="3420562" y="1142984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화살표 연결선 21"/>
            <p:cNvCxnSpPr/>
            <p:nvPr/>
          </p:nvCxnSpPr>
          <p:spPr>
            <a:xfrm rot="16200000" flipH="1">
              <a:off x="4487311" y="1134553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직사각형 23"/>
          <p:cNvSpPr/>
          <p:nvPr/>
        </p:nvSpPr>
        <p:spPr>
          <a:xfrm>
            <a:off x="2618257" y="49394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3649547" y="493940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(5)</a:t>
            </a:r>
            <a:endParaRPr lang="ko-KR" altLang="en-US" dirty="0"/>
          </a:p>
        </p:txBody>
      </p:sp>
      <p:grpSp>
        <p:nvGrpSpPr>
          <p:cNvPr id="26" name="그룹 25"/>
          <p:cNvGrpSpPr/>
          <p:nvPr/>
        </p:nvGrpSpPr>
        <p:grpSpPr>
          <a:xfrm>
            <a:off x="2943333" y="4333995"/>
            <a:ext cx="1080000" cy="540000"/>
            <a:chOff x="3420562" y="1134553"/>
            <a:chExt cx="2146749" cy="1088431"/>
          </a:xfrm>
        </p:grpSpPr>
        <p:cxnSp>
          <p:nvCxnSpPr>
            <p:cNvPr id="27" name="직선 화살표 연결선 26"/>
            <p:cNvCxnSpPr/>
            <p:nvPr/>
          </p:nvCxnSpPr>
          <p:spPr>
            <a:xfrm rot="5400000">
              <a:off x="3420562" y="1142984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/>
            <p:nvPr/>
          </p:nvCxnSpPr>
          <p:spPr>
            <a:xfrm rot="16200000" flipH="1">
              <a:off x="4487311" y="1134553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직사각형 3"/>
          <p:cNvSpPr/>
          <p:nvPr/>
        </p:nvSpPr>
        <p:spPr>
          <a:xfrm>
            <a:off x="148719" y="125353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6-4</a:t>
            </a:r>
            <a:endParaRPr lang="ko-KR" altLang="ko-KR" b="1" kern="100" dirty="0">
              <a:effectLst/>
              <a:latin typeface="맑은 고딕" charset="-127"/>
              <a:cs typeface="맑은 고딕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187759" y="3737799"/>
            <a:ext cx="642942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(4)</a:t>
            </a:r>
            <a:endParaRPr lang="ko-KR" altLang="en-US" dirty="0"/>
          </a:p>
        </p:txBody>
      </p:sp>
      <p:sp>
        <p:nvSpPr>
          <p:cNvPr id="42" name="직사각형 41"/>
          <p:cNvSpPr/>
          <p:nvPr/>
        </p:nvSpPr>
        <p:spPr>
          <a:xfrm>
            <a:off x="4647156" y="3762490"/>
            <a:ext cx="64294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(7)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222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48719" y="125353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7-2</a:t>
            </a:r>
            <a:endParaRPr lang="ko-KR" altLang="ko-KR" b="1" kern="100" dirty="0">
              <a:effectLst/>
              <a:latin typeface="맑은 고딕" charset="-127"/>
              <a:cs typeface="맑은 고딕" charset="-127"/>
            </a:endParaRPr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963886"/>
              </p:ext>
            </p:extLst>
          </p:nvPr>
        </p:nvGraphicFramePr>
        <p:xfrm>
          <a:off x="3419475" y="1504950"/>
          <a:ext cx="5353050" cy="384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32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50265" y="1276489"/>
            <a:ext cx="4818864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(8,</a:t>
            </a:r>
            <a:r>
              <a:rPr lang="ko-KR" altLang="en-US" dirty="0" smtClean="0"/>
              <a:t> </a:t>
            </a:r>
            <a:r>
              <a:rPr lang="en-US" altLang="ko-KR" dirty="0" smtClean="0"/>
              <a:t>10)</a:t>
            </a:r>
            <a:r>
              <a:rPr lang="ko-KR" altLang="en-US" dirty="0" smtClean="0"/>
              <a:t> 기준</a:t>
            </a:r>
            <a:endParaRPr lang="ko-KR" altLang="en-US" dirty="0"/>
          </a:p>
        </p:txBody>
      </p:sp>
      <p:grpSp>
        <p:nvGrpSpPr>
          <p:cNvPr id="97" name="그룹 96"/>
          <p:cNvGrpSpPr/>
          <p:nvPr/>
        </p:nvGrpSpPr>
        <p:grpSpPr>
          <a:xfrm>
            <a:off x="3121928" y="1984797"/>
            <a:ext cx="5627539" cy="1206079"/>
            <a:chOff x="2793607" y="1134552"/>
            <a:chExt cx="3188564" cy="1215494"/>
          </a:xfrm>
        </p:grpSpPr>
        <p:cxnSp>
          <p:nvCxnSpPr>
            <p:cNvPr id="92" name="직선 화살표 연결선 91"/>
            <p:cNvCxnSpPr/>
            <p:nvPr/>
          </p:nvCxnSpPr>
          <p:spPr>
            <a:xfrm flipH="1">
              <a:off x="2793607" y="1134552"/>
              <a:ext cx="1393539" cy="1215494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직선 화살표 연결선 94"/>
            <p:cNvCxnSpPr/>
            <p:nvPr/>
          </p:nvCxnSpPr>
          <p:spPr>
            <a:xfrm>
              <a:off x="4187146" y="1134552"/>
              <a:ext cx="1795025" cy="114740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그룹 97"/>
          <p:cNvGrpSpPr/>
          <p:nvPr/>
        </p:nvGrpSpPr>
        <p:grpSpPr>
          <a:xfrm>
            <a:off x="1304476" y="3992545"/>
            <a:ext cx="1986926" cy="720000"/>
            <a:chOff x="3420562" y="1134553"/>
            <a:chExt cx="2146749" cy="1088431"/>
          </a:xfrm>
        </p:grpSpPr>
        <p:cxnSp>
          <p:nvCxnSpPr>
            <p:cNvPr id="99" name="직선 화살표 연결선 98"/>
            <p:cNvCxnSpPr/>
            <p:nvPr/>
          </p:nvCxnSpPr>
          <p:spPr>
            <a:xfrm rot="5400000">
              <a:off x="3420562" y="1142984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직선 화살표 연결선 99"/>
            <p:cNvCxnSpPr/>
            <p:nvPr/>
          </p:nvCxnSpPr>
          <p:spPr>
            <a:xfrm rot="16200000" flipH="1">
              <a:off x="4487311" y="1134553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그룹 100"/>
          <p:cNvGrpSpPr/>
          <p:nvPr/>
        </p:nvGrpSpPr>
        <p:grpSpPr>
          <a:xfrm>
            <a:off x="7762134" y="3846124"/>
            <a:ext cx="2519166" cy="720000"/>
            <a:chOff x="3420562" y="1134553"/>
            <a:chExt cx="2721801" cy="1088431"/>
          </a:xfrm>
        </p:grpSpPr>
        <p:cxnSp>
          <p:nvCxnSpPr>
            <p:cNvPr id="102" name="직선 화살표 연결선 101"/>
            <p:cNvCxnSpPr/>
            <p:nvPr/>
          </p:nvCxnSpPr>
          <p:spPr>
            <a:xfrm rot="5400000">
              <a:off x="3420562" y="1142984"/>
              <a:ext cx="1080000" cy="1080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직선 화살표 연결선 102"/>
            <p:cNvCxnSpPr/>
            <p:nvPr/>
          </p:nvCxnSpPr>
          <p:spPr>
            <a:xfrm>
              <a:off x="4487311" y="1134553"/>
              <a:ext cx="1655052" cy="1079999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직사각형 74"/>
          <p:cNvSpPr/>
          <p:nvPr/>
        </p:nvSpPr>
        <p:spPr>
          <a:xfrm>
            <a:off x="1170495" y="3370889"/>
            <a:ext cx="2491898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(7,12) </a:t>
            </a:r>
            <a:r>
              <a:rPr lang="ko-KR" altLang="en-US" dirty="0" smtClean="0"/>
              <a:t>기준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7384042" y="3224467"/>
            <a:ext cx="2491898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(16,12)</a:t>
            </a:r>
            <a:r>
              <a:rPr lang="ko-KR" altLang="en-US" dirty="0" smtClean="0"/>
              <a:t> 기준</a:t>
            </a:r>
            <a:endParaRPr lang="ko-KR" altLang="en-US" dirty="0"/>
          </a:p>
        </p:txBody>
      </p:sp>
      <p:sp>
        <p:nvSpPr>
          <p:cNvPr id="78" name="직사각형 77"/>
          <p:cNvSpPr/>
          <p:nvPr/>
        </p:nvSpPr>
        <p:spPr>
          <a:xfrm>
            <a:off x="463467" y="4963809"/>
            <a:ext cx="1342961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(1,10)</a:t>
            </a:r>
            <a:r>
              <a:rPr lang="ko-KR" altLang="en-US" dirty="0" smtClean="0"/>
              <a:t> </a:t>
            </a:r>
            <a:r>
              <a:rPr lang="en-US" altLang="ko-KR" dirty="0" smtClean="0"/>
              <a:t>(5,19)</a:t>
            </a:r>
            <a:endParaRPr lang="ko-KR" altLang="en-US" dirty="0"/>
          </a:p>
        </p:txBody>
      </p:sp>
      <p:sp>
        <p:nvSpPr>
          <p:cNvPr id="79" name="직사각형 78"/>
          <p:cNvSpPr/>
          <p:nvPr/>
        </p:nvSpPr>
        <p:spPr>
          <a:xfrm>
            <a:off x="2930018" y="4963809"/>
            <a:ext cx="1342961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(7,12)</a:t>
            </a:r>
            <a:r>
              <a:rPr lang="ko-KR" altLang="en-US" dirty="0" smtClean="0"/>
              <a:t> </a:t>
            </a:r>
            <a:r>
              <a:rPr lang="en-US" altLang="ko-KR" dirty="0" smtClean="0"/>
              <a:t>(7,5)</a:t>
            </a:r>
            <a:endParaRPr lang="ko-KR" altLang="en-US" dirty="0"/>
          </a:p>
        </p:txBody>
      </p:sp>
      <p:sp>
        <p:nvSpPr>
          <p:cNvPr id="82" name="직사각형 81"/>
          <p:cNvSpPr/>
          <p:nvPr/>
        </p:nvSpPr>
        <p:spPr>
          <a:xfrm>
            <a:off x="6968466" y="4975719"/>
            <a:ext cx="1342961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(8,10)</a:t>
            </a:r>
            <a:r>
              <a:rPr lang="ko-KR" altLang="en-US" dirty="0" smtClean="0"/>
              <a:t> </a:t>
            </a:r>
            <a:r>
              <a:rPr lang="en-US" altLang="ko-KR" dirty="0" smtClean="0"/>
              <a:t>(9,14)</a:t>
            </a:r>
            <a:endParaRPr lang="ko-KR" altLang="en-US" dirty="0"/>
          </a:p>
        </p:txBody>
      </p:sp>
      <p:sp>
        <p:nvSpPr>
          <p:cNvPr id="83" name="직사각형 82"/>
          <p:cNvSpPr/>
          <p:nvPr/>
        </p:nvSpPr>
        <p:spPr>
          <a:xfrm>
            <a:off x="9875940" y="4983083"/>
            <a:ext cx="2212957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mtClean="0"/>
              <a:t>(16,12) (20,2) (22,5)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56904" y="4193657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ko-KR" b="1" dirty="0" smtClean="0">
                <a:solidFill>
                  <a:srgbClr val="000000"/>
                </a:solidFill>
                <a:latin typeface="Menlo-Bold" charset="0"/>
              </a:rPr>
              <a:t>9.84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291136" y="4216002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altLang="ko-KR" b="1" smtClean="0">
                <a:solidFill>
                  <a:srgbClr val="000000"/>
                </a:solidFill>
                <a:latin typeface="Menlo-Bold" charset="0"/>
              </a:rPr>
              <a:t>7.00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2008143" y="4971174"/>
            <a:ext cx="819151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중간영역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1946899" y="4349756"/>
            <a:ext cx="74251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ko-KR" b="1" smtClean="0">
                <a:solidFill>
                  <a:srgbClr val="000000"/>
                </a:solidFill>
                <a:latin typeface="Menlo-Bold" charset="0"/>
              </a:rPr>
              <a:t>6.32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2187507" y="2753980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000000"/>
                </a:solidFill>
                <a:latin typeface="Menlo-Bold" charset="0"/>
              </a:rPr>
              <a:t>6.32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710962" y="5729122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(1,10)</a:t>
            </a:r>
            <a:r>
              <a:rPr lang="en-US" altLang="ko-KR" dirty="0" smtClean="0"/>
              <a:t> </a:t>
            </a:r>
            <a:r>
              <a:rPr lang="ko-KR" altLang="en-US" dirty="0" smtClean="0"/>
              <a:t>(7,12)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9749060" y="4009338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ko-KR" b="1" smtClean="0">
                <a:solidFill>
                  <a:srgbClr val="000000"/>
                </a:solidFill>
                <a:latin typeface="Menlo-Bold" charset="0"/>
              </a:rPr>
              <a:t>9.21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8633662" y="4983083"/>
            <a:ext cx="819151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중간영역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7226618" y="4069580"/>
            <a:ext cx="74251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000000"/>
                </a:solidFill>
                <a:latin typeface="Menlo-Bold" charset="0"/>
              </a:rPr>
              <a:t>4.12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8094634" y="2512725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000000"/>
                </a:solidFill>
                <a:latin typeface="Menlo-Bold" charset="0"/>
              </a:rPr>
              <a:t>4.12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4867108" y="4971174"/>
            <a:ext cx="1311345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중간영역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>
          <a:xfrm>
            <a:off x="4817298" y="5729122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(</a:t>
            </a:r>
            <a:r>
              <a:rPr lang="en-US" altLang="ko-KR" dirty="0" smtClean="0"/>
              <a:t>8</a:t>
            </a:r>
            <a:r>
              <a:rPr lang="ko-KR" altLang="en-US" dirty="0" smtClean="0"/>
              <a:t>,10)</a:t>
            </a:r>
            <a:r>
              <a:rPr lang="en-US" altLang="ko-KR" dirty="0" smtClean="0"/>
              <a:t> </a:t>
            </a:r>
            <a:r>
              <a:rPr lang="ko-KR" altLang="en-US" dirty="0" smtClean="0"/>
              <a:t>(7,12)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5172842" y="4299677"/>
            <a:ext cx="74251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000000"/>
                </a:solidFill>
                <a:latin typeface="Menlo-Bold" charset="0"/>
              </a:rPr>
              <a:t>2.24</a:t>
            </a:r>
            <a:endParaRPr lang="ko-KR" alt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5032771" y="789658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smtClean="0">
                <a:solidFill>
                  <a:srgbClr val="000000"/>
                </a:solidFill>
                <a:latin typeface="Menlo-Bold" charset="0"/>
              </a:rPr>
              <a:t>2.24</a:t>
            </a:r>
            <a:endParaRPr lang="ko-KR" altLang="en-US" dirty="0"/>
          </a:p>
        </p:txBody>
      </p:sp>
      <p:sp>
        <p:nvSpPr>
          <p:cNvPr id="42" name="직사각형 41"/>
          <p:cNvSpPr/>
          <p:nvPr/>
        </p:nvSpPr>
        <p:spPr>
          <a:xfrm>
            <a:off x="8666855" y="572912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mtClean="0"/>
              <a:t>없음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49912" y="125353"/>
            <a:ext cx="22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7-2</a:t>
            </a: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(</a:t>
            </a: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계속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)</a:t>
            </a:r>
            <a:endParaRPr lang="ko-KR" altLang="ko-KR" b="1" kern="100" dirty="0">
              <a:effectLst/>
              <a:latin typeface="맑은 고딕" charset="-127"/>
              <a:cs typeface="맑은 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44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618485" y="0"/>
            <a:ext cx="3389061" cy="1314181"/>
            <a:chOff x="903180" y="219456"/>
            <a:chExt cx="10405084" cy="4367953"/>
          </a:xfrm>
        </p:grpSpPr>
        <p:grpSp>
          <p:nvGrpSpPr>
            <p:cNvPr id="102" name="그룹 101"/>
            <p:cNvGrpSpPr/>
            <p:nvPr/>
          </p:nvGrpSpPr>
          <p:grpSpPr>
            <a:xfrm>
              <a:off x="903180" y="2684039"/>
              <a:ext cx="1906394" cy="1903370"/>
              <a:chOff x="903180" y="2690135"/>
              <a:chExt cx="1906394" cy="1903370"/>
            </a:xfrm>
          </p:grpSpPr>
          <p:sp>
            <p:nvSpPr>
              <p:cNvPr id="84" name="직사각형 83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pic>
          <p:nvPicPr>
            <p:cNvPr id="101" name="그림 100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937166" y="2749332"/>
              <a:ext cx="422865" cy="396000"/>
            </a:xfrm>
            <a:prstGeom prst="rect">
              <a:avLst/>
            </a:prstGeom>
          </p:spPr>
        </p:pic>
        <p:grpSp>
          <p:nvGrpSpPr>
            <p:cNvPr id="20" name="그룹 19"/>
            <p:cNvGrpSpPr/>
            <p:nvPr/>
          </p:nvGrpSpPr>
          <p:grpSpPr>
            <a:xfrm>
              <a:off x="3736077" y="2684039"/>
              <a:ext cx="1906394" cy="1903370"/>
              <a:chOff x="903180" y="2690135"/>
              <a:chExt cx="1906394" cy="1903370"/>
            </a:xfrm>
          </p:grpSpPr>
          <p:sp>
            <p:nvSpPr>
              <p:cNvPr id="21" name="직사각형 20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9401870" y="2684039"/>
              <a:ext cx="1906394" cy="1903370"/>
              <a:chOff x="903180" y="2690135"/>
              <a:chExt cx="1906394" cy="1903370"/>
            </a:xfrm>
          </p:grpSpPr>
          <p:sp>
            <p:nvSpPr>
              <p:cNvPr id="55" name="직사각형 54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6568974" y="2684039"/>
              <a:ext cx="1906394" cy="1903370"/>
              <a:chOff x="903180" y="2690135"/>
              <a:chExt cx="1906394" cy="1903370"/>
            </a:xfrm>
          </p:grpSpPr>
          <p:sp>
            <p:nvSpPr>
              <p:cNvPr id="107" name="직사각형 106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9" name="직사각형 118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0" name="직사각형 119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1" name="직사각형 120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pic>
          <p:nvPicPr>
            <p:cNvPr id="123" name="그림 122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4254510" y="2717059"/>
              <a:ext cx="422865" cy="396000"/>
            </a:xfrm>
            <a:prstGeom prst="rect">
              <a:avLst/>
            </a:prstGeom>
          </p:spPr>
        </p:pic>
        <p:pic>
          <p:nvPicPr>
            <p:cNvPr id="124" name="그림 123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7572922" y="2760852"/>
              <a:ext cx="422865" cy="396000"/>
            </a:xfrm>
            <a:prstGeom prst="rect">
              <a:avLst/>
            </a:prstGeom>
          </p:spPr>
        </p:pic>
        <p:pic>
          <p:nvPicPr>
            <p:cNvPr id="125" name="그림 124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10864856" y="2766744"/>
              <a:ext cx="422865" cy="396000"/>
            </a:xfrm>
            <a:prstGeom prst="rect">
              <a:avLst/>
            </a:prstGeom>
          </p:spPr>
        </p:pic>
        <p:sp>
          <p:nvSpPr>
            <p:cNvPr id="126" name="타원 125"/>
            <p:cNvSpPr/>
            <p:nvPr/>
          </p:nvSpPr>
          <p:spPr>
            <a:xfrm>
              <a:off x="5642471" y="219456"/>
              <a:ext cx="1080000" cy="108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50" dirty="0" smtClean="0"/>
                <a:t>시작</a:t>
              </a:r>
              <a:endParaRPr lang="ko-KR" altLang="en-US" sz="1050" dirty="0"/>
            </a:p>
          </p:txBody>
        </p:sp>
        <p:cxnSp>
          <p:nvCxnSpPr>
            <p:cNvPr id="127" name="직선 연결선 12"/>
            <p:cNvCxnSpPr>
              <a:stCxn id="126" idx="4"/>
              <a:endCxn id="88" idx="0"/>
            </p:cNvCxnSpPr>
            <p:nvPr/>
          </p:nvCxnSpPr>
          <p:spPr>
            <a:xfrm flipH="1">
              <a:off x="2093947" y="1299456"/>
              <a:ext cx="4088524" cy="1390679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직선 연결선 12"/>
            <p:cNvCxnSpPr>
              <a:stCxn id="126" idx="4"/>
              <a:endCxn id="22" idx="0"/>
            </p:cNvCxnSpPr>
            <p:nvPr/>
          </p:nvCxnSpPr>
          <p:spPr>
            <a:xfrm flipH="1">
              <a:off x="4451705" y="1299456"/>
              <a:ext cx="1730766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직선 연결선 12"/>
            <p:cNvCxnSpPr>
              <a:stCxn id="126" idx="4"/>
              <a:endCxn id="108" idx="0"/>
            </p:cNvCxnSpPr>
            <p:nvPr/>
          </p:nvCxnSpPr>
          <p:spPr>
            <a:xfrm>
              <a:off x="6182471" y="1299456"/>
              <a:ext cx="1102131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직선 연결선 12"/>
            <p:cNvCxnSpPr>
              <a:stCxn id="126" idx="4"/>
              <a:endCxn id="56" idx="0"/>
            </p:cNvCxnSpPr>
            <p:nvPr/>
          </p:nvCxnSpPr>
          <p:spPr>
            <a:xfrm>
              <a:off x="6182471" y="1299456"/>
              <a:ext cx="3935027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7" name="그룹 166"/>
          <p:cNvGrpSpPr/>
          <p:nvPr/>
        </p:nvGrpSpPr>
        <p:grpSpPr>
          <a:xfrm>
            <a:off x="8673575" y="2062275"/>
            <a:ext cx="1025164" cy="1028397"/>
            <a:chOff x="903180" y="2690135"/>
            <a:chExt cx="1906394" cy="1903370"/>
          </a:xfrm>
        </p:grpSpPr>
        <p:sp>
          <p:nvSpPr>
            <p:cNvPr id="168" name="직사각형 167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5" name="직사각형 174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6" name="직사각형 175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203" name="그림 202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9460296" y="2353988"/>
            <a:ext cx="227396" cy="213960"/>
          </a:xfrm>
          <a:prstGeom prst="rect">
            <a:avLst/>
          </a:prstGeom>
        </p:spPr>
      </p:pic>
      <p:cxnSp>
        <p:nvCxnSpPr>
          <p:cNvPr id="204" name="직선 연결선 12"/>
          <p:cNvCxnSpPr/>
          <p:nvPr/>
        </p:nvCxnSpPr>
        <p:spPr>
          <a:xfrm flipH="1">
            <a:off x="1749493" y="1314181"/>
            <a:ext cx="2198606" cy="75138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5" name="직선 연결선 12"/>
          <p:cNvCxnSpPr/>
          <p:nvPr/>
        </p:nvCxnSpPr>
        <p:spPr>
          <a:xfrm flipH="1">
            <a:off x="3017378" y="1314181"/>
            <a:ext cx="930720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6" name="직선 연결선 12"/>
          <p:cNvCxnSpPr/>
          <p:nvPr/>
        </p:nvCxnSpPr>
        <p:spPr>
          <a:xfrm>
            <a:off x="3948099" y="1314181"/>
            <a:ext cx="592672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7" name="직선 연결선 12"/>
          <p:cNvCxnSpPr>
            <a:stCxn id="98" idx="2"/>
            <a:endCxn id="169" idx="0"/>
          </p:cNvCxnSpPr>
          <p:nvPr/>
        </p:nvCxnSpPr>
        <p:spPr>
          <a:xfrm>
            <a:off x="4006332" y="1314181"/>
            <a:ext cx="5052073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7" name="그림 21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705461" y="2100081"/>
            <a:ext cx="227396" cy="213960"/>
          </a:xfrm>
          <a:prstGeom prst="rect">
            <a:avLst/>
          </a:prstGeom>
        </p:spPr>
      </p:pic>
      <p:cxnSp>
        <p:nvCxnSpPr>
          <p:cNvPr id="222" name="직선 연결선 12"/>
          <p:cNvCxnSpPr/>
          <p:nvPr/>
        </p:nvCxnSpPr>
        <p:spPr>
          <a:xfrm flipH="1">
            <a:off x="6705846" y="3090672"/>
            <a:ext cx="2476393" cy="77440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3" name="직선 연결선 12"/>
          <p:cNvCxnSpPr/>
          <p:nvPr/>
        </p:nvCxnSpPr>
        <p:spPr>
          <a:xfrm flipH="1">
            <a:off x="8133925" y="3090672"/>
            <a:ext cx="104831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4" name="직선 연결선 12"/>
          <p:cNvCxnSpPr/>
          <p:nvPr/>
        </p:nvCxnSpPr>
        <p:spPr>
          <a:xfrm>
            <a:off x="9182238" y="3090672"/>
            <a:ext cx="66755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5" name="직선 연결선 12"/>
          <p:cNvCxnSpPr/>
          <p:nvPr/>
        </p:nvCxnSpPr>
        <p:spPr>
          <a:xfrm>
            <a:off x="9182238" y="3090672"/>
            <a:ext cx="2383420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곱하기 2"/>
          <p:cNvSpPr/>
          <p:nvPr/>
        </p:nvSpPr>
        <p:spPr>
          <a:xfrm>
            <a:off x="1125491" y="1845441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76" name="곱하기 375"/>
          <p:cNvSpPr/>
          <p:nvPr/>
        </p:nvSpPr>
        <p:spPr>
          <a:xfrm>
            <a:off x="2540052" y="183028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379" name="그룹 378"/>
          <p:cNvGrpSpPr/>
          <p:nvPr/>
        </p:nvGrpSpPr>
        <p:grpSpPr>
          <a:xfrm>
            <a:off x="7509846" y="3867985"/>
            <a:ext cx="1025164" cy="1028397"/>
            <a:chOff x="903180" y="2690135"/>
            <a:chExt cx="1906394" cy="1903370"/>
          </a:xfrm>
        </p:grpSpPr>
        <p:sp>
          <p:nvSpPr>
            <p:cNvPr id="380" name="직사각형 379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1" name="직사각형 380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2" name="직사각형 381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3" name="직사각형 382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4" name="직사각형 383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5" name="직사각형 384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6" name="직사각형 385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7" name="직사각형 386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8" name="직사각형 387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9" name="직사각형 388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0" name="직사각형 389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1" name="직사각형 390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2" name="직사각형 391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3" name="직사각형 392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4" name="직사각형 393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5" name="직사각형 394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396" name="그림 395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296567" y="4159698"/>
            <a:ext cx="227396" cy="213960"/>
          </a:xfrm>
          <a:prstGeom prst="rect">
            <a:avLst/>
          </a:prstGeom>
        </p:spPr>
      </p:pic>
      <p:pic>
        <p:nvPicPr>
          <p:cNvPr id="397" name="그림 39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529856" y="3905791"/>
            <a:ext cx="227396" cy="213960"/>
          </a:xfrm>
          <a:prstGeom prst="rect">
            <a:avLst/>
          </a:prstGeom>
        </p:spPr>
      </p:pic>
      <p:pic>
        <p:nvPicPr>
          <p:cNvPr id="455" name="그림 454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790573" y="4404675"/>
            <a:ext cx="227396" cy="213960"/>
          </a:xfrm>
          <a:prstGeom prst="rect">
            <a:avLst/>
          </a:prstGeom>
        </p:spPr>
      </p:pic>
      <p:sp>
        <p:nvSpPr>
          <p:cNvPr id="456" name="곱하기 455"/>
          <p:cNvSpPr/>
          <p:nvPr/>
        </p:nvSpPr>
        <p:spPr>
          <a:xfrm>
            <a:off x="6153219" y="3754144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58" name="곱하기 457"/>
          <p:cNvSpPr/>
          <p:nvPr/>
        </p:nvSpPr>
        <p:spPr>
          <a:xfrm>
            <a:off x="11036334" y="3803770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459" name="직선 연결선 12"/>
          <p:cNvCxnSpPr/>
          <p:nvPr/>
        </p:nvCxnSpPr>
        <p:spPr>
          <a:xfrm flipH="1">
            <a:off x="6283887" y="4915010"/>
            <a:ext cx="1792601" cy="69485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0" name="직선 연결선 12"/>
          <p:cNvCxnSpPr/>
          <p:nvPr/>
        </p:nvCxnSpPr>
        <p:spPr>
          <a:xfrm flipH="1">
            <a:off x="7028173" y="4915010"/>
            <a:ext cx="104831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1" name="직선 연결선 12"/>
          <p:cNvCxnSpPr/>
          <p:nvPr/>
        </p:nvCxnSpPr>
        <p:spPr>
          <a:xfrm flipH="1">
            <a:off x="8017143" y="4915010"/>
            <a:ext cx="59343" cy="75165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2" name="직선 연결선 12"/>
          <p:cNvCxnSpPr/>
          <p:nvPr/>
        </p:nvCxnSpPr>
        <p:spPr>
          <a:xfrm>
            <a:off x="8076486" y="4915010"/>
            <a:ext cx="1058732" cy="69485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4" name="곱하기 463"/>
          <p:cNvSpPr/>
          <p:nvPr/>
        </p:nvSpPr>
        <p:spPr>
          <a:xfrm>
            <a:off x="5785440" y="559630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65" name="곱하기 464"/>
          <p:cNvSpPr/>
          <p:nvPr/>
        </p:nvSpPr>
        <p:spPr>
          <a:xfrm>
            <a:off x="6551519" y="5578482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62" name="직사각형 161"/>
          <p:cNvSpPr/>
          <p:nvPr/>
        </p:nvSpPr>
        <p:spPr>
          <a:xfrm>
            <a:off x="148719" y="125353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kern="100" dirty="0">
                <a:latin typeface="맑은 고딕" charset="-127"/>
                <a:cs typeface="맑은 고딕" charset="-127"/>
              </a:rPr>
              <a:t>9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-2</a:t>
            </a:r>
            <a:endParaRPr lang="ko-KR" altLang="ko-KR" b="1" kern="100" dirty="0">
              <a:effectLst/>
              <a:latin typeface="맑은 고딕" charset="-127"/>
              <a:cs typeface="맑은 고딕" charset="-127"/>
            </a:endParaRPr>
          </a:p>
        </p:txBody>
      </p:sp>
      <p:grpSp>
        <p:nvGrpSpPr>
          <p:cNvPr id="163" name="그룹 162"/>
          <p:cNvGrpSpPr/>
          <p:nvPr/>
        </p:nvGrpSpPr>
        <p:grpSpPr>
          <a:xfrm>
            <a:off x="4015461" y="2058981"/>
            <a:ext cx="1025164" cy="1028397"/>
            <a:chOff x="903180" y="2690135"/>
            <a:chExt cx="1906394" cy="1903370"/>
          </a:xfrm>
        </p:grpSpPr>
        <p:sp>
          <p:nvSpPr>
            <p:cNvPr id="164" name="직사각형 163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65" name="직사각형 164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66" name="직사각형 165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95" name="직사각형 194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96" name="직사각형 195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197" name="그림 19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4540924" y="2350694"/>
            <a:ext cx="227396" cy="213960"/>
          </a:xfrm>
          <a:prstGeom prst="rect">
            <a:avLst/>
          </a:prstGeom>
        </p:spPr>
      </p:pic>
      <p:pic>
        <p:nvPicPr>
          <p:cNvPr id="198" name="그림 197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4011722" y="2096787"/>
            <a:ext cx="227396" cy="213960"/>
          </a:xfrm>
          <a:prstGeom prst="rect">
            <a:avLst/>
          </a:prstGeom>
        </p:spPr>
      </p:pic>
      <p:sp>
        <p:nvSpPr>
          <p:cNvPr id="199" name="곱하기 198"/>
          <p:cNvSpPr/>
          <p:nvPr/>
        </p:nvSpPr>
        <p:spPr>
          <a:xfrm>
            <a:off x="8636771" y="5582623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0" name="곱하기 229"/>
          <p:cNvSpPr/>
          <p:nvPr/>
        </p:nvSpPr>
        <p:spPr>
          <a:xfrm>
            <a:off x="9299407" y="3803770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231" name="직선 연결선 12"/>
          <p:cNvCxnSpPr/>
          <p:nvPr/>
        </p:nvCxnSpPr>
        <p:spPr>
          <a:xfrm flipH="1">
            <a:off x="2378129" y="3094771"/>
            <a:ext cx="2198606" cy="75138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2" name="직선 연결선 12"/>
          <p:cNvCxnSpPr/>
          <p:nvPr/>
        </p:nvCxnSpPr>
        <p:spPr>
          <a:xfrm flipH="1">
            <a:off x="3646014" y="3094771"/>
            <a:ext cx="930720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3" name="직선 연결선 12"/>
          <p:cNvCxnSpPr/>
          <p:nvPr/>
        </p:nvCxnSpPr>
        <p:spPr>
          <a:xfrm>
            <a:off x="4547521" y="3149610"/>
            <a:ext cx="296378" cy="53577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4" name="곱하기 233"/>
          <p:cNvSpPr/>
          <p:nvPr/>
        </p:nvSpPr>
        <p:spPr>
          <a:xfrm>
            <a:off x="1754127" y="3626031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5" name="곱하기 234"/>
          <p:cNvSpPr/>
          <p:nvPr/>
        </p:nvSpPr>
        <p:spPr>
          <a:xfrm>
            <a:off x="3168688" y="361087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6" name="곱하기 235"/>
          <p:cNvSpPr/>
          <p:nvPr/>
        </p:nvSpPr>
        <p:spPr>
          <a:xfrm>
            <a:off x="4334468" y="3663426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7" name="곱하기 236"/>
          <p:cNvSpPr/>
          <p:nvPr/>
        </p:nvSpPr>
        <p:spPr>
          <a:xfrm>
            <a:off x="5179015" y="3652872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238" name="직선 연결선 12"/>
          <p:cNvCxnSpPr/>
          <p:nvPr/>
        </p:nvCxnSpPr>
        <p:spPr>
          <a:xfrm>
            <a:off x="4547520" y="3149610"/>
            <a:ext cx="1173549" cy="60453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9" name="곱하기 238"/>
          <p:cNvSpPr/>
          <p:nvPr/>
        </p:nvSpPr>
        <p:spPr>
          <a:xfrm>
            <a:off x="7475248" y="5571794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9665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618485" y="0"/>
            <a:ext cx="3389061" cy="1314181"/>
            <a:chOff x="903180" y="219456"/>
            <a:chExt cx="10405084" cy="4367953"/>
          </a:xfrm>
        </p:grpSpPr>
        <p:grpSp>
          <p:nvGrpSpPr>
            <p:cNvPr id="102" name="그룹 101"/>
            <p:cNvGrpSpPr/>
            <p:nvPr/>
          </p:nvGrpSpPr>
          <p:grpSpPr>
            <a:xfrm>
              <a:off x="903180" y="2684039"/>
              <a:ext cx="1906394" cy="1903370"/>
              <a:chOff x="903180" y="2690135"/>
              <a:chExt cx="1906394" cy="1903370"/>
            </a:xfrm>
          </p:grpSpPr>
          <p:sp>
            <p:nvSpPr>
              <p:cNvPr id="84" name="직사각형 83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pic>
          <p:nvPicPr>
            <p:cNvPr id="101" name="그림 100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937166" y="2749332"/>
              <a:ext cx="422865" cy="396000"/>
            </a:xfrm>
            <a:prstGeom prst="rect">
              <a:avLst/>
            </a:prstGeom>
          </p:spPr>
        </p:pic>
        <p:grpSp>
          <p:nvGrpSpPr>
            <p:cNvPr id="20" name="그룹 19"/>
            <p:cNvGrpSpPr/>
            <p:nvPr/>
          </p:nvGrpSpPr>
          <p:grpSpPr>
            <a:xfrm>
              <a:off x="3736077" y="2684039"/>
              <a:ext cx="1906394" cy="1903370"/>
              <a:chOff x="903180" y="2690135"/>
              <a:chExt cx="1906394" cy="1903370"/>
            </a:xfrm>
          </p:grpSpPr>
          <p:sp>
            <p:nvSpPr>
              <p:cNvPr id="21" name="직사각형 20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9401870" y="2684039"/>
              <a:ext cx="1906394" cy="1903370"/>
              <a:chOff x="903180" y="2690135"/>
              <a:chExt cx="1906394" cy="1903370"/>
            </a:xfrm>
          </p:grpSpPr>
          <p:sp>
            <p:nvSpPr>
              <p:cNvPr id="55" name="직사각형 54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7" name="직사각형 66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6568974" y="2684039"/>
              <a:ext cx="1906394" cy="1903370"/>
              <a:chOff x="903180" y="2690135"/>
              <a:chExt cx="1906394" cy="1903370"/>
            </a:xfrm>
          </p:grpSpPr>
          <p:sp>
            <p:nvSpPr>
              <p:cNvPr id="107" name="직사각형 106"/>
              <p:cNvSpPr/>
              <p:nvPr/>
            </p:nvSpPr>
            <p:spPr>
              <a:xfrm>
                <a:off x="903180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1379017" y="269013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903180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1379017" y="3156852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1854156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2329993" y="2696231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1854156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2329993" y="3162948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903180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1379017" y="3647207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903180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8" name="직사각형 117"/>
              <p:cNvSpPr/>
              <p:nvPr/>
            </p:nvSpPr>
            <p:spPr>
              <a:xfrm>
                <a:off x="1379017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19" name="직사각형 118"/>
              <p:cNvSpPr/>
              <p:nvPr/>
            </p:nvSpPr>
            <p:spPr>
              <a:xfrm>
                <a:off x="1854156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0" name="직사각형 119"/>
              <p:cNvSpPr/>
              <p:nvPr/>
            </p:nvSpPr>
            <p:spPr>
              <a:xfrm>
                <a:off x="2329993" y="3635015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1" name="직사각형 120"/>
              <p:cNvSpPr/>
              <p:nvPr/>
            </p:nvSpPr>
            <p:spPr>
              <a:xfrm>
                <a:off x="1854156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  <p:sp>
            <p:nvSpPr>
              <p:cNvPr id="122" name="직사각형 121"/>
              <p:cNvSpPr/>
              <p:nvPr/>
            </p:nvSpPr>
            <p:spPr>
              <a:xfrm>
                <a:off x="2329993" y="4113924"/>
                <a:ext cx="479581" cy="4795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900"/>
              </a:p>
            </p:txBody>
          </p:sp>
        </p:grpSp>
        <p:pic>
          <p:nvPicPr>
            <p:cNvPr id="123" name="그림 122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4254510" y="2717059"/>
              <a:ext cx="422865" cy="396000"/>
            </a:xfrm>
            <a:prstGeom prst="rect">
              <a:avLst/>
            </a:prstGeom>
          </p:spPr>
        </p:pic>
        <p:pic>
          <p:nvPicPr>
            <p:cNvPr id="124" name="그림 123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7572922" y="2760852"/>
              <a:ext cx="422865" cy="396000"/>
            </a:xfrm>
            <a:prstGeom prst="rect">
              <a:avLst/>
            </a:prstGeom>
          </p:spPr>
        </p:pic>
        <p:pic>
          <p:nvPicPr>
            <p:cNvPr id="125" name="그림 124"/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10864856" y="2766744"/>
              <a:ext cx="422865" cy="396000"/>
            </a:xfrm>
            <a:prstGeom prst="rect">
              <a:avLst/>
            </a:prstGeom>
          </p:spPr>
        </p:pic>
        <p:sp>
          <p:nvSpPr>
            <p:cNvPr id="126" name="타원 125"/>
            <p:cNvSpPr/>
            <p:nvPr/>
          </p:nvSpPr>
          <p:spPr>
            <a:xfrm>
              <a:off x="5642471" y="219456"/>
              <a:ext cx="1080000" cy="108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50" dirty="0" smtClean="0"/>
                <a:t>시작</a:t>
              </a:r>
              <a:endParaRPr lang="ko-KR" altLang="en-US" sz="1050" dirty="0"/>
            </a:p>
          </p:txBody>
        </p:sp>
        <p:cxnSp>
          <p:nvCxnSpPr>
            <p:cNvPr id="127" name="직선 연결선 12"/>
            <p:cNvCxnSpPr>
              <a:stCxn id="126" idx="4"/>
              <a:endCxn id="88" idx="0"/>
            </p:cNvCxnSpPr>
            <p:nvPr/>
          </p:nvCxnSpPr>
          <p:spPr>
            <a:xfrm flipH="1">
              <a:off x="2093947" y="1299456"/>
              <a:ext cx="4088524" cy="1390679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직선 연결선 12"/>
            <p:cNvCxnSpPr>
              <a:stCxn id="126" idx="4"/>
              <a:endCxn id="22" idx="0"/>
            </p:cNvCxnSpPr>
            <p:nvPr/>
          </p:nvCxnSpPr>
          <p:spPr>
            <a:xfrm flipH="1">
              <a:off x="4451705" y="1299456"/>
              <a:ext cx="1730766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직선 연결선 12"/>
            <p:cNvCxnSpPr>
              <a:stCxn id="126" idx="4"/>
              <a:endCxn id="108" idx="0"/>
            </p:cNvCxnSpPr>
            <p:nvPr/>
          </p:nvCxnSpPr>
          <p:spPr>
            <a:xfrm>
              <a:off x="6182471" y="1299456"/>
              <a:ext cx="1102131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직선 연결선 12"/>
            <p:cNvCxnSpPr>
              <a:stCxn id="126" idx="4"/>
              <a:endCxn id="56" idx="0"/>
            </p:cNvCxnSpPr>
            <p:nvPr/>
          </p:nvCxnSpPr>
          <p:spPr>
            <a:xfrm>
              <a:off x="6182471" y="1299456"/>
              <a:ext cx="3935027" cy="1384583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7" name="그룹 166"/>
          <p:cNvGrpSpPr/>
          <p:nvPr/>
        </p:nvGrpSpPr>
        <p:grpSpPr>
          <a:xfrm>
            <a:off x="7331664" y="2062275"/>
            <a:ext cx="1025164" cy="1028397"/>
            <a:chOff x="903180" y="2690135"/>
            <a:chExt cx="1906394" cy="1903370"/>
          </a:xfrm>
        </p:grpSpPr>
        <p:sp>
          <p:nvSpPr>
            <p:cNvPr id="168" name="직사각형 167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5" name="직사각형 174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6" name="직사각형 175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203" name="그림 202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118385" y="2353988"/>
            <a:ext cx="227396" cy="213960"/>
          </a:xfrm>
          <a:prstGeom prst="rect">
            <a:avLst/>
          </a:prstGeom>
        </p:spPr>
      </p:pic>
      <p:cxnSp>
        <p:nvCxnSpPr>
          <p:cNvPr id="204" name="직선 연결선 12"/>
          <p:cNvCxnSpPr/>
          <p:nvPr/>
        </p:nvCxnSpPr>
        <p:spPr>
          <a:xfrm flipH="1">
            <a:off x="2652016" y="1314181"/>
            <a:ext cx="2198606" cy="75138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5" name="직선 연결선 12"/>
          <p:cNvCxnSpPr/>
          <p:nvPr/>
        </p:nvCxnSpPr>
        <p:spPr>
          <a:xfrm flipH="1">
            <a:off x="3919901" y="1314181"/>
            <a:ext cx="930720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6" name="직선 연결선 12"/>
          <p:cNvCxnSpPr/>
          <p:nvPr/>
        </p:nvCxnSpPr>
        <p:spPr>
          <a:xfrm>
            <a:off x="4850622" y="1314181"/>
            <a:ext cx="592672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7" name="직선 연결선 12"/>
          <p:cNvCxnSpPr>
            <a:endCxn id="169" idx="0"/>
          </p:cNvCxnSpPr>
          <p:nvPr/>
        </p:nvCxnSpPr>
        <p:spPr>
          <a:xfrm>
            <a:off x="4850622" y="1314181"/>
            <a:ext cx="2865872" cy="7480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7" name="그림 21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612931" y="2100081"/>
            <a:ext cx="227396" cy="213960"/>
          </a:xfrm>
          <a:prstGeom prst="rect">
            <a:avLst/>
          </a:prstGeom>
        </p:spPr>
      </p:pic>
      <p:cxnSp>
        <p:nvCxnSpPr>
          <p:cNvPr id="222" name="직선 연결선 12"/>
          <p:cNvCxnSpPr/>
          <p:nvPr/>
        </p:nvCxnSpPr>
        <p:spPr>
          <a:xfrm flipH="1">
            <a:off x="5363935" y="3090672"/>
            <a:ext cx="2476393" cy="77440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3" name="직선 연결선 12"/>
          <p:cNvCxnSpPr/>
          <p:nvPr/>
        </p:nvCxnSpPr>
        <p:spPr>
          <a:xfrm flipH="1">
            <a:off x="6792014" y="3090672"/>
            <a:ext cx="104831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4" name="직선 연결선 12"/>
          <p:cNvCxnSpPr/>
          <p:nvPr/>
        </p:nvCxnSpPr>
        <p:spPr>
          <a:xfrm>
            <a:off x="7840327" y="3090672"/>
            <a:ext cx="66755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5" name="직선 연결선 12"/>
          <p:cNvCxnSpPr/>
          <p:nvPr/>
        </p:nvCxnSpPr>
        <p:spPr>
          <a:xfrm>
            <a:off x="7840327" y="3090672"/>
            <a:ext cx="2383420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곱하기 2"/>
          <p:cNvSpPr/>
          <p:nvPr/>
        </p:nvSpPr>
        <p:spPr>
          <a:xfrm>
            <a:off x="2028014" y="1845441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76" name="곱하기 375"/>
          <p:cNvSpPr/>
          <p:nvPr/>
        </p:nvSpPr>
        <p:spPr>
          <a:xfrm>
            <a:off x="3442575" y="183028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77" name="곱하기 376"/>
          <p:cNvSpPr/>
          <p:nvPr/>
        </p:nvSpPr>
        <p:spPr>
          <a:xfrm>
            <a:off x="4929040" y="1872282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379" name="그룹 378"/>
          <p:cNvGrpSpPr/>
          <p:nvPr/>
        </p:nvGrpSpPr>
        <p:grpSpPr>
          <a:xfrm>
            <a:off x="4886556" y="3867985"/>
            <a:ext cx="1025164" cy="1028397"/>
            <a:chOff x="903180" y="2690135"/>
            <a:chExt cx="1906394" cy="1903370"/>
          </a:xfrm>
        </p:grpSpPr>
        <p:sp>
          <p:nvSpPr>
            <p:cNvPr id="380" name="직사각형 379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1" name="직사각형 380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2" name="직사각형 381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3" name="직사각형 382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4" name="직사각형 383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5" name="직사각형 384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6" name="직사각형 385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7" name="직사각형 386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8" name="직사각형 387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89" name="직사각형 388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0" name="직사각형 389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1" name="직사각형 390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2" name="직사각형 391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3" name="직사각형 392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4" name="직사각형 393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395" name="직사각형 394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396" name="그림 395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5673277" y="4159698"/>
            <a:ext cx="227396" cy="213960"/>
          </a:xfrm>
          <a:prstGeom prst="rect">
            <a:avLst/>
          </a:prstGeom>
        </p:spPr>
      </p:pic>
      <p:pic>
        <p:nvPicPr>
          <p:cNvPr id="397" name="그림 39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5167823" y="3905791"/>
            <a:ext cx="227396" cy="213960"/>
          </a:xfrm>
          <a:prstGeom prst="rect">
            <a:avLst/>
          </a:prstGeom>
        </p:spPr>
      </p:pic>
      <p:pic>
        <p:nvPicPr>
          <p:cNvPr id="455" name="그림 454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4894152" y="4404675"/>
            <a:ext cx="227396" cy="213960"/>
          </a:xfrm>
          <a:prstGeom prst="rect">
            <a:avLst/>
          </a:prstGeom>
        </p:spPr>
      </p:pic>
      <p:sp>
        <p:nvSpPr>
          <p:cNvPr id="456" name="곱하기 455"/>
          <p:cNvSpPr/>
          <p:nvPr/>
        </p:nvSpPr>
        <p:spPr>
          <a:xfrm>
            <a:off x="6397141" y="382981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57" name="곱하기 456"/>
          <p:cNvSpPr/>
          <p:nvPr/>
        </p:nvSpPr>
        <p:spPr>
          <a:xfrm>
            <a:off x="8045782" y="3790515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58" name="곱하기 457"/>
          <p:cNvSpPr/>
          <p:nvPr/>
        </p:nvSpPr>
        <p:spPr>
          <a:xfrm>
            <a:off x="9694423" y="3803770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459" name="직선 연결선 12"/>
          <p:cNvCxnSpPr/>
          <p:nvPr/>
        </p:nvCxnSpPr>
        <p:spPr>
          <a:xfrm flipH="1">
            <a:off x="2976804" y="4915010"/>
            <a:ext cx="2476393" cy="77440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0" name="직선 연결선 12"/>
          <p:cNvCxnSpPr/>
          <p:nvPr/>
        </p:nvCxnSpPr>
        <p:spPr>
          <a:xfrm flipH="1">
            <a:off x="4404883" y="4915010"/>
            <a:ext cx="104831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1" name="직선 연결선 12"/>
          <p:cNvCxnSpPr/>
          <p:nvPr/>
        </p:nvCxnSpPr>
        <p:spPr>
          <a:xfrm>
            <a:off x="5453196" y="4915010"/>
            <a:ext cx="667554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2" name="직선 연결선 12"/>
          <p:cNvCxnSpPr/>
          <p:nvPr/>
        </p:nvCxnSpPr>
        <p:spPr>
          <a:xfrm>
            <a:off x="5453196" y="4915010"/>
            <a:ext cx="2383420" cy="77100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4" name="곱하기 463"/>
          <p:cNvSpPr/>
          <p:nvPr/>
        </p:nvSpPr>
        <p:spPr>
          <a:xfrm>
            <a:off x="2416520" y="5578482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65" name="곱하기 464"/>
          <p:cNvSpPr/>
          <p:nvPr/>
        </p:nvSpPr>
        <p:spPr>
          <a:xfrm>
            <a:off x="3928229" y="5578482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66" name="곱하기 465"/>
          <p:cNvSpPr/>
          <p:nvPr/>
        </p:nvSpPr>
        <p:spPr>
          <a:xfrm>
            <a:off x="7359934" y="5578482"/>
            <a:ext cx="996894" cy="64666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467" name="그룹 466"/>
          <p:cNvGrpSpPr/>
          <p:nvPr/>
        </p:nvGrpSpPr>
        <p:grpSpPr>
          <a:xfrm>
            <a:off x="5511506" y="5610346"/>
            <a:ext cx="1025164" cy="1028397"/>
            <a:chOff x="903180" y="2690135"/>
            <a:chExt cx="1906394" cy="1903370"/>
          </a:xfrm>
        </p:grpSpPr>
        <p:sp>
          <p:nvSpPr>
            <p:cNvPr id="468" name="직사각형 467"/>
            <p:cNvSpPr/>
            <p:nvPr/>
          </p:nvSpPr>
          <p:spPr>
            <a:xfrm>
              <a:off x="903180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69" name="직사각형 468"/>
            <p:cNvSpPr/>
            <p:nvPr/>
          </p:nvSpPr>
          <p:spPr>
            <a:xfrm>
              <a:off x="1379017" y="269013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0" name="직사각형 469"/>
            <p:cNvSpPr/>
            <p:nvPr/>
          </p:nvSpPr>
          <p:spPr>
            <a:xfrm>
              <a:off x="903180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1" name="직사각형 470"/>
            <p:cNvSpPr/>
            <p:nvPr/>
          </p:nvSpPr>
          <p:spPr>
            <a:xfrm>
              <a:off x="1379017" y="3156852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2" name="직사각형 471"/>
            <p:cNvSpPr/>
            <p:nvPr/>
          </p:nvSpPr>
          <p:spPr>
            <a:xfrm>
              <a:off x="1854156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3" name="직사각형 472"/>
            <p:cNvSpPr/>
            <p:nvPr/>
          </p:nvSpPr>
          <p:spPr>
            <a:xfrm>
              <a:off x="2329993" y="2696231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4" name="직사각형 473"/>
            <p:cNvSpPr/>
            <p:nvPr/>
          </p:nvSpPr>
          <p:spPr>
            <a:xfrm>
              <a:off x="1854156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5" name="직사각형 474"/>
            <p:cNvSpPr/>
            <p:nvPr/>
          </p:nvSpPr>
          <p:spPr>
            <a:xfrm>
              <a:off x="2329993" y="3162948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6" name="직사각형 475"/>
            <p:cNvSpPr/>
            <p:nvPr/>
          </p:nvSpPr>
          <p:spPr>
            <a:xfrm>
              <a:off x="903180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7" name="직사각형 476"/>
            <p:cNvSpPr/>
            <p:nvPr/>
          </p:nvSpPr>
          <p:spPr>
            <a:xfrm>
              <a:off x="1379017" y="3647207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8" name="직사각형 477"/>
            <p:cNvSpPr/>
            <p:nvPr/>
          </p:nvSpPr>
          <p:spPr>
            <a:xfrm>
              <a:off x="903180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79" name="직사각형 478"/>
            <p:cNvSpPr/>
            <p:nvPr/>
          </p:nvSpPr>
          <p:spPr>
            <a:xfrm>
              <a:off x="1379017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80" name="직사각형 479"/>
            <p:cNvSpPr/>
            <p:nvPr/>
          </p:nvSpPr>
          <p:spPr>
            <a:xfrm>
              <a:off x="1854156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81" name="직사각형 480"/>
            <p:cNvSpPr/>
            <p:nvPr/>
          </p:nvSpPr>
          <p:spPr>
            <a:xfrm>
              <a:off x="2329993" y="3635015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82" name="직사각형 481"/>
            <p:cNvSpPr/>
            <p:nvPr/>
          </p:nvSpPr>
          <p:spPr>
            <a:xfrm>
              <a:off x="1854156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  <p:sp>
          <p:nvSpPr>
            <p:cNvPr id="483" name="직사각형 482"/>
            <p:cNvSpPr/>
            <p:nvPr/>
          </p:nvSpPr>
          <p:spPr>
            <a:xfrm>
              <a:off x="2329993" y="4113924"/>
              <a:ext cx="479581" cy="479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100"/>
            </a:p>
          </p:txBody>
        </p:sp>
      </p:grpSp>
      <p:pic>
        <p:nvPicPr>
          <p:cNvPr id="484" name="그림 483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6298227" y="5902059"/>
            <a:ext cx="227396" cy="213960"/>
          </a:xfrm>
          <a:prstGeom prst="rect">
            <a:avLst/>
          </a:prstGeom>
        </p:spPr>
      </p:pic>
      <p:pic>
        <p:nvPicPr>
          <p:cNvPr id="485" name="그림 484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5792773" y="5648152"/>
            <a:ext cx="227396" cy="213960"/>
          </a:xfrm>
          <a:prstGeom prst="rect">
            <a:avLst/>
          </a:prstGeom>
        </p:spPr>
      </p:pic>
      <p:pic>
        <p:nvPicPr>
          <p:cNvPr id="486" name="그림 485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5519102" y="6147036"/>
            <a:ext cx="227396" cy="213960"/>
          </a:xfrm>
          <a:prstGeom prst="rect">
            <a:avLst/>
          </a:prstGeom>
        </p:spPr>
      </p:pic>
      <p:pic>
        <p:nvPicPr>
          <p:cNvPr id="487" name="그림 486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6020169" y="6390430"/>
            <a:ext cx="227396" cy="213960"/>
          </a:xfrm>
          <a:prstGeom prst="rect">
            <a:avLst/>
          </a:prstGeom>
        </p:spPr>
      </p:pic>
      <p:sp>
        <p:nvSpPr>
          <p:cNvPr id="162" name="직사각형 161"/>
          <p:cNvSpPr/>
          <p:nvPr/>
        </p:nvSpPr>
        <p:spPr>
          <a:xfrm>
            <a:off x="280542" y="125353"/>
            <a:ext cx="22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연습문제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9-2</a:t>
            </a: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 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(</a:t>
            </a:r>
            <a:r>
              <a:rPr lang="ko-KR" altLang="en-US" b="1" kern="100" dirty="0" smtClean="0">
                <a:latin typeface="맑은 고딕" charset="-127"/>
                <a:cs typeface="맑은 고딕" charset="-127"/>
              </a:rPr>
              <a:t>계속</a:t>
            </a:r>
            <a:r>
              <a:rPr lang="en-US" altLang="ko-KR" b="1" kern="100" dirty="0" smtClean="0">
                <a:latin typeface="맑은 고딕" charset="-127"/>
                <a:cs typeface="맑은 고딕" charset="-127"/>
              </a:rPr>
              <a:t>)</a:t>
            </a:r>
            <a:endParaRPr lang="ko-KR" altLang="ko-KR" b="1" kern="100" dirty="0">
              <a:effectLst/>
              <a:latin typeface="맑은 고딕" charset="-127"/>
              <a:cs typeface="맑은 고딕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338013" y="5343896"/>
            <a:ext cx="1454001" cy="1514104"/>
          </a:xfrm>
          <a:prstGeom prst="rect">
            <a:avLst/>
          </a:pr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5884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221</Words>
  <Application>Microsoft Office PowerPoint</Application>
  <PresentationFormat>사용자 지정</PresentationFormat>
  <Paragraphs>134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 Lee</dc:creator>
  <cp:lastModifiedBy>Mino</cp:lastModifiedBy>
  <cp:revision>29</cp:revision>
  <dcterms:created xsi:type="dcterms:W3CDTF">2016-10-06T12:29:48Z</dcterms:created>
  <dcterms:modified xsi:type="dcterms:W3CDTF">2016-10-24T22:01:00Z</dcterms:modified>
</cp:coreProperties>
</file>